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312532-4E65-4819-9434-761962A4BBD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ED25B08-FD0C-4E2E-8D51-F440F1928185}">
      <dgm:prSet/>
      <dgm:spPr/>
      <dgm:t>
        <a:bodyPr/>
        <a:lstStyle/>
        <a:p>
          <a:endParaRPr lang="en-GB" dirty="0"/>
        </a:p>
        <a:p>
          <a:r>
            <a:rPr lang="en-US" dirty="0"/>
            <a:t>Public Health Interventions</a:t>
          </a:r>
        </a:p>
      </dgm:t>
    </dgm:pt>
    <dgm:pt modelId="{2EF8A1D3-078D-4D77-AEBE-9A6053BDB119}" type="parTrans" cxnId="{8BE1BB0F-B3AA-4220-BC56-26927EE9A723}">
      <dgm:prSet/>
      <dgm:spPr/>
      <dgm:t>
        <a:bodyPr/>
        <a:lstStyle/>
        <a:p>
          <a:endParaRPr lang="en-US"/>
        </a:p>
      </dgm:t>
    </dgm:pt>
    <dgm:pt modelId="{FBE930B7-88B6-4ECD-A241-CF365CA90FF8}" type="sibTrans" cxnId="{8BE1BB0F-B3AA-4220-BC56-26927EE9A723}">
      <dgm:prSet/>
      <dgm:spPr/>
      <dgm:t>
        <a:bodyPr/>
        <a:lstStyle/>
        <a:p>
          <a:endParaRPr lang="en-US" dirty="0"/>
        </a:p>
      </dgm:t>
    </dgm:pt>
    <dgm:pt modelId="{F6454C4D-C5B5-426E-ABD9-266CDD8C0187}">
      <dgm:prSet/>
      <dgm:spPr/>
      <dgm:t>
        <a:bodyPr/>
        <a:lstStyle/>
        <a:p>
          <a:r>
            <a:rPr lang="en-GB" dirty="0"/>
            <a:t>Pharmacies have reported the CO Monitoring form has disappeared and cannot be accessed. The service needed updating and funding allocated-Completed by YL and sent to Council for approval</a:t>
          </a:r>
          <a:endParaRPr lang="en-US" dirty="0"/>
        </a:p>
      </dgm:t>
    </dgm:pt>
    <dgm:pt modelId="{FF6856D4-E5AF-43B6-9F09-81E99BC8C9ED}" type="parTrans" cxnId="{DA058293-8585-4C44-A369-69381D1DB676}">
      <dgm:prSet/>
      <dgm:spPr/>
      <dgm:t>
        <a:bodyPr/>
        <a:lstStyle/>
        <a:p>
          <a:endParaRPr lang="en-US"/>
        </a:p>
      </dgm:t>
    </dgm:pt>
    <dgm:pt modelId="{CB7B9839-F2A2-46B2-AFFD-EFF76E4A64E6}" type="sibTrans" cxnId="{DA058293-8585-4C44-A369-69381D1DB676}">
      <dgm:prSet/>
      <dgm:spPr/>
      <dgm:t>
        <a:bodyPr/>
        <a:lstStyle/>
        <a:p>
          <a:endParaRPr lang="en-US" dirty="0"/>
        </a:p>
      </dgm:t>
    </dgm:pt>
    <dgm:pt modelId="{D4F23FD6-CACB-4014-8C39-C193B25BD826}">
      <dgm:prSet/>
      <dgm:spPr/>
      <dgm:t>
        <a:bodyPr/>
        <a:lstStyle/>
        <a:p>
          <a:r>
            <a:rPr lang="en-GB" dirty="0"/>
            <a:t>PGD Authorisation Forms not being returned to Smokefree Somerset-Follow up with </a:t>
          </a:r>
          <a:r>
            <a:rPr lang="en-GB"/>
            <a:t>affected Contractors</a:t>
          </a:r>
          <a:endParaRPr lang="en-US" dirty="0"/>
        </a:p>
      </dgm:t>
    </dgm:pt>
    <dgm:pt modelId="{C74794A3-27C0-4332-AFFF-1B956E194704}" type="parTrans" cxnId="{0F718A84-4045-4247-B18E-25B9F92DB6FC}">
      <dgm:prSet/>
      <dgm:spPr/>
      <dgm:t>
        <a:bodyPr/>
        <a:lstStyle/>
        <a:p>
          <a:endParaRPr lang="en-US"/>
        </a:p>
      </dgm:t>
    </dgm:pt>
    <dgm:pt modelId="{7FAEFC51-46CE-4532-91B6-B3A59BC98CEC}" type="sibTrans" cxnId="{0F718A84-4045-4247-B18E-25B9F92DB6FC}">
      <dgm:prSet/>
      <dgm:spPr/>
      <dgm:t>
        <a:bodyPr/>
        <a:lstStyle/>
        <a:p>
          <a:endParaRPr lang="en-US" dirty="0"/>
        </a:p>
      </dgm:t>
    </dgm:pt>
    <dgm:pt modelId="{180ADF5B-4BA2-4CB8-B3E6-E762D981DE28}">
      <dgm:prSet/>
      <dgm:spPr/>
      <dgm:t>
        <a:bodyPr/>
        <a:lstStyle/>
        <a:p>
          <a:r>
            <a:rPr lang="en-US" dirty="0"/>
            <a:t>Turning Point –Missed a claim on Pharmoutcomes- Contacted to get claim approved by Finance Team</a:t>
          </a:r>
        </a:p>
      </dgm:t>
    </dgm:pt>
    <dgm:pt modelId="{E4D700BB-ADAE-4C4A-9637-628B75EA1238}" type="parTrans" cxnId="{F2E9F072-9D06-42F5-86FE-C84DD5DECCFB}">
      <dgm:prSet/>
      <dgm:spPr/>
      <dgm:t>
        <a:bodyPr/>
        <a:lstStyle/>
        <a:p>
          <a:endParaRPr lang="en-US"/>
        </a:p>
      </dgm:t>
    </dgm:pt>
    <dgm:pt modelId="{64DB21C1-D336-4182-9BEA-E09DD9A73559}" type="sibTrans" cxnId="{F2E9F072-9D06-42F5-86FE-C84DD5DECCFB}">
      <dgm:prSet/>
      <dgm:spPr/>
      <dgm:t>
        <a:bodyPr/>
        <a:lstStyle/>
        <a:p>
          <a:endParaRPr lang="en-US" dirty="0"/>
        </a:p>
      </dgm:t>
    </dgm:pt>
    <dgm:pt modelId="{10EE3F2B-A2A8-4F74-91D4-FE9C3B048B4B}">
      <dgm:prSet/>
      <dgm:spPr/>
      <dgm:t>
        <a:bodyPr/>
        <a:lstStyle/>
        <a:p>
          <a:r>
            <a:rPr lang="en-US" dirty="0"/>
            <a:t>Low claims for TP TP services between January and March –Agreed with TP to extend the service on Pharmoutcomes  so any pharmacies with missed entries can still claim</a:t>
          </a:r>
        </a:p>
        <a:p>
          <a:r>
            <a:rPr lang="en-US" dirty="0"/>
            <a:t>CCA Pharmacies </a:t>
          </a:r>
        </a:p>
        <a:p>
          <a:endParaRPr lang="en-US" dirty="0"/>
        </a:p>
      </dgm:t>
    </dgm:pt>
    <dgm:pt modelId="{5940F4F3-EEDD-4178-B5FD-6823163A51CE}" type="parTrans" cxnId="{9F209A3A-9905-486B-AC16-1166179F2064}">
      <dgm:prSet/>
      <dgm:spPr/>
      <dgm:t>
        <a:bodyPr/>
        <a:lstStyle/>
        <a:p>
          <a:endParaRPr lang="en-US"/>
        </a:p>
      </dgm:t>
    </dgm:pt>
    <dgm:pt modelId="{85445149-B844-419A-93BA-A4270D1BD6D2}" type="sibTrans" cxnId="{9F209A3A-9905-486B-AC16-1166179F2064}">
      <dgm:prSet/>
      <dgm:spPr/>
      <dgm:t>
        <a:bodyPr/>
        <a:lstStyle/>
        <a:p>
          <a:endParaRPr lang="en-US" dirty="0"/>
        </a:p>
      </dgm:t>
    </dgm:pt>
    <dgm:pt modelId="{4910C61E-9970-4DB1-AF15-EB952A58DA61}">
      <dgm:prSet/>
      <dgm:spPr/>
      <dgm:t>
        <a:bodyPr/>
        <a:lstStyle/>
        <a:p>
          <a:r>
            <a:rPr lang="en-GB" dirty="0"/>
            <a:t>Funding Forms revised and appropriate documentation uploaded to </a:t>
          </a:r>
          <a:r>
            <a:rPr lang="en-GB" dirty="0" err="1"/>
            <a:t>Pharmoutcomes</a:t>
          </a:r>
          <a:r>
            <a:rPr lang="en-GB" dirty="0"/>
            <a:t> and NEO360 to be allocated.</a:t>
          </a:r>
          <a:endParaRPr lang="en-US" dirty="0"/>
        </a:p>
      </dgm:t>
    </dgm:pt>
    <dgm:pt modelId="{081CEA7C-BCF0-4F62-9961-5FD5A6D68EF5}" type="parTrans" cxnId="{2B95A796-76CC-4A64-939F-5BB3AE580109}">
      <dgm:prSet/>
      <dgm:spPr/>
      <dgm:t>
        <a:bodyPr/>
        <a:lstStyle/>
        <a:p>
          <a:endParaRPr lang="en-US"/>
        </a:p>
      </dgm:t>
    </dgm:pt>
    <dgm:pt modelId="{BEE506FD-957E-456C-8579-7B22496B48FF}" type="sibTrans" cxnId="{2B95A796-76CC-4A64-939F-5BB3AE580109}">
      <dgm:prSet/>
      <dgm:spPr/>
      <dgm:t>
        <a:bodyPr/>
        <a:lstStyle/>
        <a:p>
          <a:endParaRPr lang="en-US" dirty="0"/>
        </a:p>
      </dgm:t>
    </dgm:pt>
    <dgm:pt modelId="{06FD06B6-1963-4FDB-8FC9-E2DEDE822CDA}">
      <dgm:prSet/>
      <dgm:spPr/>
      <dgm:t>
        <a:bodyPr/>
        <a:lstStyle/>
        <a:p>
          <a:r>
            <a:rPr lang="en-GB" dirty="0"/>
            <a:t>Ensure with Changes in Ownerships –New pharmacies are accredited to provide Public Health Services.</a:t>
          </a:r>
          <a:endParaRPr lang="en-US" dirty="0"/>
        </a:p>
      </dgm:t>
    </dgm:pt>
    <dgm:pt modelId="{C27B9C7C-A4FF-4502-8162-45D496FB3EBD}" type="parTrans" cxnId="{5A56F201-39D9-42EC-9B59-1C4EF00BD92F}">
      <dgm:prSet/>
      <dgm:spPr/>
      <dgm:t>
        <a:bodyPr/>
        <a:lstStyle/>
        <a:p>
          <a:endParaRPr lang="en-US"/>
        </a:p>
      </dgm:t>
    </dgm:pt>
    <dgm:pt modelId="{AD66A70A-0E5B-41B1-8611-836EFBDEAD64}" type="sibTrans" cxnId="{5A56F201-39D9-42EC-9B59-1C4EF00BD92F}">
      <dgm:prSet/>
      <dgm:spPr/>
      <dgm:t>
        <a:bodyPr/>
        <a:lstStyle/>
        <a:p>
          <a:endParaRPr lang="en-US"/>
        </a:p>
      </dgm:t>
    </dgm:pt>
    <dgm:pt modelId="{E423935D-1886-403E-977F-24B42616A739}" type="pres">
      <dgm:prSet presAssocID="{54312532-4E65-4819-9434-761962A4BBD2}" presName="Name0" presStyleCnt="0">
        <dgm:presLayoutVars>
          <dgm:dir/>
          <dgm:resizeHandles val="exact"/>
        </dgm:presLayoutVars>
      </dgm:prSet>
      <dgm:spPr/>
    </dgm:pt>
    <dgm:pt modelId="{F0DBE6DA-4304-49B8-B400-3AFA958BE0B5}" type="pres">
      <dgm:prSet presAssocID="{AED25B08-FD0C-4E2E-8D51-F440F1928185}" presName="node" presStyleLbl="node1" presStyleIdx="0" presStyleCnt="7">
        <dgm:presLayoutVars>
          <dgm:bulletEnabled val="1"/>
        </dgm:presLayoutVars>
      </dgm:prSet>
      <dgm:spPr/>
    </dgm:pt>
    <dgm:pt modelId="{99795511-FE0E-4A33-8E61-3B4BA66467AB}" type="pres">
      <dgm:prSet presAssocID="{FBE930B7-88B6-4ECD-A241-CF365CA90FF8}" presName="sibTrans" presStyleLbl="sibTrans1D1" presStyleIdx="0" presStyleCnt="6"/>
      <dgm:spPr/>
    </dgm:pt>
    <dgm:pt modelId="{B7CEA506-132D-4F56-B04B-CE55B85512B5}" type="pres">
      <dgm:prSet presAssocID="{FBE930B7-88B6-4ECD-A241-CF365CA90FF8}" presName="connectorText" presStyleLbl="sibTrans1D1" presStyleIdx="0" presStyleCnt="6"/>
      <dgm:spPr/>
    </dgm:pt>
    <dgm:pt modelId="{DBAC7FA1-C22C-4ED3-9D08-86E3BC648C5A}" type="pres">
      <dgm:prSet presAssocID="{F6454C4D-C5B5-426E-ABD9-266CDD8C0187}" presName="node" presStyleLbl="node1" presStyleIdx="1" presStyleCnt="7">
        <dgm:presLayoutVars>
          <dgm:bulletEnabled val="1"/>
        </dgm:presLayoutVars>
      </dgm:prSet>
      <dgm:spPr/>
    </dgm:pt>
    <dgm:pt modelId="{0C2C5CD4-97E1-42D2-B59F-D0D1C46084C8}" type="pres">
      <dgm:prSet presAssocID="{CB7B9839-F2A2-46B2-AFFD-EFF76E4A64E6}" presName="sibTrans" presStyleLbl="sibTrans1D1" presStyleIdx="1" presStyleCnt="6"/>
      <dgm:spPr/>
    </dgm:pt>
    <dgm:pt modelId="{4E5C983D-44FA-4412-AD77-55DB0BDE7D19}" type="pres">
      <dgm:prSet presAssocID="{CB7B9839-F2A2-46B2-AFFD-EFF76E4A64E6}" presName="connectorText" presStyleLbl="sibTrans1D1" presStyleIdx="1" presStyleCnt="6"/>
      <dgm:spPr/>
    </dgm:pt>
    <dgm:pt modelId="{3017C68B-6544-4980-98C3-37307D8DAA25}" type="pres">
      <dgm:prSet presAssocID="{D4F23FD6-CACB-4014-8C39-C193B25BD826}" presName="node" presStyleLbl="node1" presStyleIdx="2" presStyleCnt="7">
        <dgm:presLayoutVars>
          <dgm:bulletEnabled val="1"/>
        </dgm:presLayoutVars>
      </dgm:prSet>
      <dgm:spPr/>
    </dgm:pt>
    <dgm:pt modelId="{E86B4B57-CE22-4D56-AD0A-AB6743D2CDF2}" type="pres">
      <dgm:prSet presAssocID="{7FAEFC51-46CE-4532-91B6-B3A59BC98CEC}" presName="sibTrans" presStyleLbl="sibTrans1D1" presStyleIdx="2" presStyleCnt="6"/>
      <dgm:spPr/>
    </dgm:pt>
    <dgm:pt modelId="{197F766C-160E-467E-A662-2536A47C492E}" type="pres">
      <dgm:prSet presAssocID="{7FAEFC51-46CE-4532-91B6-B3A59BC98CEC}" presName="connectorText" presStyleLbl="sibTrans1D1" presStyleIdx="2" presStyleCnt="6"/>
      <dgm:spPr/>
    </dgm:pt>
    <dgm:pt modelId="{6DB2B31B-C2DE-455E-B498-83E33D5AB212}" type="pres">
      <dgm:prSet presAssocID="{180ADF5B-4BA2-4CB8-B3E6-E762D981DE28}" presName="node" presStyleLbl="node1" presStyleIdx="3" presStyleCnt="7">
        <dgm:presLayoutVars>
          <dgm:bulletEnabled val="1"/>
        </dgm:presLayoutVars>
      </dgm:prSet>
      <dgm:spPr/>
    </dgm:pt>
    <dgm:pt modelId="{CF12BEB1-05C2-4FAC-BFF5-AE01D9CE6DA9}" type="pres">
      <dgm:prSet presAssocID="{64DB21C1-D336-4182-9BEA-E09DD9A73559}" presName="sibTrans" presStyleLbl="sibTrans1D1" presStyleIdx="3" presStyleCnt="6"/>
      <dgm:spPr/>
    </dgm:pt>
    <dgm:pt modelId="{8FAA29B6-82EE-426C-8645-91B844625F2C}" type="pres">
      <dgm:prSet presAssocID="{64DB21C1-D336-4182-9BEA-E09DD9A73559}" presName="connectorText" presStyleLbl="sibTrans1D1" presStyleIdx="3" presStyleCnt="6"/>
      <dgm:spPr/>
    </dgm:pt>
    <dgm:pt modelId="{E496B88C-98E0-4BC6-ADE3-2DD0D0568C4E}" type="pres">
      <dgm:prSet presAssocID="{10EE3F2B-A2A8-4F74-91D4-FE9C3B048B4B}" presName="node" presStyleLbl="node1" presStyleIdx="4" presStyleCnt="7" custScaleY="142084">
        <dgm:presLayoutVars>
          <dgm:bulletEnabled val="1"/>
        </dgm:presLayoutVars>
      </dgm:prSet>
      <dgm:spPr/>
    </dgm:pt>
    <dgm:pt modelId="{99C68964-9F3A-426E-A2C0-A78F55750B75}" type="pres">
      <dgm:prSet presAssocID="{85445149-B844-419A-93BA-A4270D1BD6D2}" presName="sibTrans" presStyleLbl="sibTrans1D1" presStyleIdx="4" presStyleCnt="6"/>
      <dgm:spPr/>
    </dgm:pt>
    <dgm:pt modelId="{F8A1EDF3-E63F-42F3-9975-C929602C209F}" type="pres">
      <dgm:prSet presAssocID="{85445149-B844-419A-93BA-A4270D1BD6D2}" presName="connectorText" presStyleLbl="sibTrans1D1" presStyleIdx="4" presStyleCnt="6"/>
      <dgm:spPr/>
    </dgm:pt>
    <dgm:pt modelId="{F0C5F5D2-7D99-4F38-AA0A-FCBC9B23990E}" type="pres">
      <dgm:prSet presAssocID="{4910C61E-9970-4DB1-AF15-EB952A58DA61}" presName="node" presStyleLbl="node1" presStyleIdx="5" presStyleCnt="7">
        <dgm:presLayoutVars>
          <dgm:bulletEnabled val="1"/>
        </dgm:presLayoutVars>
      </dgm:prSet>
      <dgm:spPr/>
    </dgm:pt>
    <dgm:pt modelId="{03332C79-459C-4892-893F-08C8E7BEE3C4}" type="pres">
      <dgm:prSet presAssocID="{BEE506FD-957E-456C-8579-7B22496B48FF}" presName="sibTrans" presStyleLbl="sibTrans1D1" presStyleIdx="5" presStyleCnt="6"/>
      <dgm:spPr/>
    </dgm:pt>
    <dgm:pt modelId="{262CC369-163C-4C1A-9B09-D293E381205B}" type="pres">
      <dgm:prSet presAssocID="{BEE506FD-957E-456C-8579-7B22496B48FF}" presName="connectorText" presStyleLbl="sibTrans1D1" presStyleIdx="5" presStyleCnt="6"/>
      <dgm:spPr/>
    </dgm:pt>
    <dgm:pt modelId="{1ACD80BD-850D-4C2E-97E1-908E01283832}" type="pres">
      <dgm:prSet presAssocID="{06FD06B6-1963-4FDB-8FC9-E2DEDE822CDA}" presName="node" presStyleLbl="node1" presStyleIdx="6" presStyleCnt="7">
        <dgm:presLayoutVars>
          <dgm:bulletEnabled val="1"/>
        </dgm:presLayoutVars>
      </dgm:prSet>
      <dgm:spPr/>
    </dgm:pt>
  </dgm:ptLst>
  <dgm:cxnLst>
    <dgm:cxn modelId="{5A56F201-39D9-42EC-9B59-1C4EF00BD92F}" srcId="{54312532-4E65-4819-9434-761962A4BBD2}" destId="{06FD06B6-1963-4FDB-8FC9-E2DEDE822CDA}" srcOrd="6" destOrd="0" parTransId="{C27B9C7C-A4FF-4502-8162-45D496FB3EBD}" sibTransId="{AD66A70A-0E5B-41B1-8611-836EFBDEAD64}"/>
    <dgm:cxn modelId="{8BE1BB0F-B3AA-4220-BC56-26927EE9A723}" srcId="{54312532-4E65-4819-9434-761962A4BBD2}" destId="{AED25B08-FD0C-4E2E-8D51-F440F1928185}" srcOrd="0" destOrd="0" parTransId="{2EF8A1D3-078D-4D77-AEBE-9A6053BDB119}" sibTransId="{FBE930B7-88B6-4ECD-A241-CF365CA90FF8}"/>
    <dgm:cxn modelId="{A1ACCC1A-1C4F-49D4-BC02-E11684FDF639}" type="presOf" srcId="{10EE3F2B-A2A8-4F74-91D4-FE9C3B048B4B}" destId="{E496B88C-98E0-4BC6-ADE3-2DD0D0568C4E}" srcOrd="0" destOrd="0" presId="urn:microsoft.com/office/officeart/2016/7/layout/RepeatingBendingProcessNew"/>
    <dgm:cxn modelId="{0DD0C626-B545-4830-B157-34D599E09B79}" type="presOf" srcId="{BEE506FD-957E-456C-8579-7B22496B48FF}" destId="{03332C79-459C-4892-893F-08C8E7BEE3C4}" srcOrd="0" destOrd="0" presId="urn:microsoft.com/office/officeart/2016/7/layout/RepeatingBendingProcessNew"/>
    <dgm:cxn modelId="{29374C29-39BD-4178-9790-8B39B2129EE3}" type="presOf" srcId="{CB7B9839-F2A2-46B2-AFFD-EFF76E4A64E6}" destId="{4E5C983D-44FA-4412-AD77-55DB0BDE7D19}" srcOrd="1" destOrd="0" presId="urn:microsoft.com/office/officeart/2016/7/layout/RepeatingBendingProcessNew"/>
    <dgm:cxn modelId="{B5980034-89C2-4322-929E-8F8F4282A011}" type="presOf" srcId="{F6454C4D-C5B5-426E-ABD9-266CDD8C0187}" destId="{DBAC7FA1-C22C-4ED3-9D08-86E3BC648C5A}" srcOrd="0" destOrd="0" presId="urn:microsoft.com/office/officeart/2016/7/layout/RepeatingBendingProcessNew"/>
    <dgm:cxn modelId="{9F209A3A-9905-486B-AC16-1166179F2064}" srcId="{54312532-4E65-4819-9434-761962A4BBD2}" destId="{10EE3F2B-A2A8-4F74-91D4-FE9C3B048B4B}" srcOrd="4" destOrd="0" parTransId="{5940F4F3-EEDD-4178-B5FD-6823163A51CE}" sibTransId="{85445149-B844-419A-93BA-A4270D1BD6D2}"/>
    <dgm:cxn modelId="{4EE1CE5B-D1E0-4750-B552-8860E17EA6FD}" type="presOf" srcId="{64DB21C1-D336-4182-9BEA-E09DD9A73559}" destId="{8FAA29B6-82EE-426C-8645-91B844625F2C}" srcOrd="1" destOrd="0" presId="urn:microsoft.com/office/officeart/2016/7/layout/RepeatingBendingProcessNew"/>
    <dgm:cxn modelId="{9EBB1148-3646-485D-A1B8-00CC7AD7971E}" type="presOf" srcId="{FBE930B7-88B6-4ECD-A241-CF365CA90FF8}" destId="{99795511-FE0E-4A33-8E61-3B4BA66467AB}" srcOrd="0" destOrd="0" presId="urn:microsoft.com/office/officeart/2016/7/layout/RepeatingBendingProcessNew"/>
    <dgm:cxn modelId="{E6C8116D-700D-40A9-9AE8-5BE0E7F5E1B6}" type="presOf" srcId="{06FD06B6-1963-4FDB-8FC9-E2DEDE822CDA}" destId="{1ACD80BD-850D-4C2E-97E1-908E01283832}" srcOrd="0" destOrd="0" presId="urn:microsoft.com/office/officeart/2016/7/layout/RepeatingBendingProcessNew"/>
    <dgm:cxn modelId="{0E884C6E-F2F1-4537-B594-BE488067058F}" type="presOf" srcId="{AED25B08-FD0C-4E2E-8D51-F440F1928185}" destId="{F0DBE6DA-4304-49B8-B400-3AFA958BE0B5}" srcOrd="0" destOrd="0" presId="urn:microsoft.com/office/officeart/2016/7/layout/RepeatingBendingProcessNew"/>
    <dgm:cxn modelId="{08A0806E-8957-4C91-BE6E-2F4AE8BCFE13}" type="presOf" srcId="{85445149-B844-419A-93BA-A4270D1BD6D2}" destId="{99C68964-9F3A-426E-A2C0-A78F55750B75}" srcOrd="0" destOrd="0" presId="urn:microsoft.com/office/officeart/2016/7/layout/RepeatingBendingProcessNew"/>
    <dgm:cxn modelId="{F2E9F072-9D06-42F5-86FE-C84DD5DECCFB}" srcId="{54312532-4E65-4819-9434-761962A4BBD2}" destId="{180ADF5B-4BA2-4CB8-B3E6-E762D981DE28}" srcOrd="3" destOrd="0" parTransId="{E4D700BB-ADAE-4C4A-9637-628B75EA1238}" sibTransId="{64DB21C1-D336-4182-9BEA-E09DD9A73559}"/>
    <dgm:cxn modelId="{0F718A84-4045-4247-B18E-25B9F92DB6FC}" srcId="{54312532-4E65-4819-9434-761962A4BBD2}" destId="{D4F23FD6-CACB-4014-8C39-C193B25BD826}" srcOrd="2" destOrd="0" parTransId="{C74794A3-27C0-4332-AFFF-1B956E194704}" sibTransId="{7FAEFC51-46CE-4532-91B6-B3A59BC98CEC}"/>
    <dgm:cxn modelId="{99D5EF85-182F-411F-BAFF-4AB1DE46F5FE}" type="presOf" srcId="{180ADF5B-4BA2-4CB8-B3E6-E762D981DE28}" destId="{6DB2B31B-C2DE-455E-B498-83E33D5AB212}" srcOrd="0" destOrd="0" presId="urn:microsoft.com/office/officeart/2016/7/layout/RepeatingBendingProcessNew"/>
    <dgm:cxn modelId="{D0F5748B-03AA-46B8-93A7-CD5107F788D9}" type="presOf" srcId="{85445149-B844-419A-93BA-A4270D1BD6D2}" destId="{F8A1EDF3-E63F-42F3-9975-C929602C209F}" srcOrd="1" destOrd="0" presId="urn:microsoft.com/office/officeart/2016/7/layout/RepeatingBendingProcessNew"/>
    <dgm:cxn modelId="{AA48628C-7E7E-4BEB-8528-7B99C86BE243}" type="presOf" srcId="{D4F23FD6-CACB-4014-8C39-C193B25BD826}" destId="{3017C68B-6544-4980-98C3-37307D8DAA25}" srcOrd="0" destOrd="0" presId="urn:microsoft.com/office/officeart/2016/7/layout/RepeatingBendingProcessNew"/>
    <dgm:cxn modelId="{2FFD8590-EB64-4616-81EC-E3F84A24F991}" type="presOf" srcId="{54312532-4E65-4819-9434-761962A4BBD2}" destId="{E423935D-1886-403E-977F-24B42616A739}" srcOrd="0" destOrd="0" presId="urn:microsoft.com/office/officeart/2016/7/layout/RepeatingBendingProcessNew"/>
    <dgm:cxn modelId="{68039192-7449-43D4-899B-D7F21C3AF61F}" type="presOf" srcId="{7FAEFC51-46CE-4532-91B6-B3A59BC98CEC}" destId="{E86B4B57-CE22-4D56-AD0A-AB6743D2CDF2}" srcOrd="0" destOrd="0" presId="urn:microsoft.com/office/officeart/2016/7/layout/RepeatingBendingProcessNew"/>
    <dgm:cxn modelId="{DA058293-8585-4C44-A369-69381D1DB676}" srcId="{54312532-4E65-4819-9434-761962A4BBD2}" destId="{F6454C4D-C5B5-426E-ABD9-266CDD8C0187}" srcOrd="1" destOrd="0" parTransId="{FF6856D4-E5AF-43B6-9F09-81E99BC8C9ED}" sibTransId="{CB7B9839-F2A2-46B2-AFFD-EFF76E4A64E6}"/>
    <dgm:cxn modelId="{2B95A796-76CC-4A64-939F-5BB3AE580109}" srcId="{54312532-4E65-4819-9434-761962A4BBD2}" destId="{4910C61E-9970-4DB1-AF15-EB952A58DA61}" srcOrd="5" destOrd="0" parTransId="{081CEA7C-BCF0-4F62-9961-5FD5A6D68EF5}" sibTransId="{BEE506FD-957E-456C-8579-7B22496B48FF}"/>
    <dgm:cxn modelId="{E593FB9A-F40D-459C-AAE2-E154785FE3BA}" type="presOf" srcId="{BEE506FD-957E-456C-8579-7B22496B48FF}" destId="{262CC369-163C-4C1A-9B09-D293E381205B}" srcOrd="1" destOrd="0" presId="urn:microsoft.com/office/officeart/2016/7/layout/RepeatingBendingProcessNew"/>
    <dgm:cxn modelId="{821EE4BC-938B-419D-88BF-C89822796CA3}" type="presOf" srcId="{7FAEFC51-46CE-4532-91B6-B3A59BC98CEC}" destId="{197F766C-160E-467E-A662-2536A47C492E}" srcOrd="1" destOrd="0" presId="urn:microsoft.com/office/officeart/2016/7/layout/RepeatingBendingProcessNew"/>
    <dgm:cxn modelId="{EE3044D2-1D84-451A-BEE9-8516CEF9FF17}" type="presOf" srcId="{4910C61E-9970-4DB1-AF15-EB952A58DA61}" destId="{F0C5F5D2-7D99-4F38-AA0A-FCBC9B23990E}" srcOrd="0" destOrd="0" presId="urn:microsoft.com/office/officeart/2016/7/layout/RepeatingBendingProcessNew"/>
    <dgm:cxn modelId="{FF9D42F2-AF03-4B3F-8B9A-CF19EE0347CA}" type="presOf" srcId="{CB7B9839-F2A2-46B2-AFFD-EFF76E4A64E6}" destId="{0C2C5CD4-97E1-42D2-B59F-D0D1C46084C8}" srcOrd="0" destOrd="0" presId="urn:microsoft.com/office/officeart/2016/7/layout/RepeatingBendingProcessNew"/>
    <dgm:cxn modelId="{2D4676F6-946E-4437-9A30-D9E6B5D096B2}" type="presOf" srcId="{64DB21C1-D336-4182-9BEA-E09DD9A73559}" destId="{CF12BEB1-05C2-4FAC-BFF5-AE01D9CE6DA9}" srcOrd="0" destOrd="0" presId="urn:microsoft.com/office/officeart/2016/7/layout/RepeatingBendingProcessNew"/>
    <dgm:cxn modelId="{3CB841FF-AFB9-4C6F-8202-31340F45C673}" type="presOf" srcId="{FBE930B7-88B6-4ECD-A241-CF365CA90FF8}" destId="{B7CEA506-132D-4F56-B04B-CE55B85512B5}" srcOrd="1" destOrd="0" presId="urn:microsoft.com/office/officeart/2016/7/layout/RepeatingBendingProcessNew"/>
    <dgm:cxn modelId="{8D75F0AF-1813-4661-8F12-C5A93D9BD98F}" type="presParOf" srcId="{E423935D-1886-403E-977F-24B42616A739}" destId="{F0DBE6DA-4304-49B8-B400-3AFA958BE0B5}" srcOrd="0" destOrd="0" presId="urn:microsoft.com/office/officeart/2016/7/layout/RepeatingBendingProcessNew"/>
    <dgm:cxn modelId="{440A38A7-5E44-4F84-AB2F-9F37FFC853C7}" type="presParOf" srcId="{E423935D-1886-403E-977F-24B42616A739}" destId="{99795511-FE0E-4A33-8E61-3B4BA66467AB}" srcOrd="1" destOrd="0" presId="urn:microsoft.com/office/officeart/2016/7/layout/RepeatingBendingProcessNew"/>
    <dgm:cxn modelId="{AA99453E-80D2-43D4-9770-B1E6B1E5DB7A}" type="presParOf" srcId="{99795511-FE0E-4A33-8E61-3B4BA66467AB}" destId="{B7CEA506-132D-4F56-B04B-CE55B85512B5}" srcOrd="0" destOrd="0" presId="urn:microsoft.com/office/officeart/2016/7/layout/RepeatingBendingProcessNew"/>
    <dgm:cxn modelId="{2BF0F7DF-DAD5-4A09-AFE8-3B2737578F5C}" type="presParOf" srcId="{E423935D-1886-403E-977F-24B42616A739}" destId="{DBAC7FA1-C22C-4ED3-9D08-86E3BC648C5A}" srcOrd="2" destOrd="0" presId="urn:microsoft.com/office/officeart/2016/7/layout/RepeatingBendingProcessNew"/>
    <dgm:cxn modelId="{F0462ECC-49A0-46AB-814A-E7309E3512B3}" type="presParOf" srcId="{E423935D-1886-403E-977F-24B42616A739}" destId="{0C2C5CD4-97E1-42D2-B59F-D0D1C46084C8}" srcOrd="3" destOrd="0" presId="urn:microsoft.com/office/officeart/2016/7/layout/RepeatingBendingProcessNew"/>
    <dgm:cxn modelId="{D4E1EB06-15C1-4477-AF63-C27C869C395A}" type="presParOf" srcId="{0C2C5CD4-97E1-42D2-B59F-D0D1C46084C8}" destId="{4E5C983D-44FA-4412-AD77-55DB0BDE7D19}" srcOrd="0" destOrd="0" presId="urn:microsoft.com/office/officeart/2016/7/layout/RepeatingBendingProcessNew"/>
    <dgm:cxn modelId="{D86DB292-9ADE-443F-A0BA-73C5DBBA8CBA}" type="presParOf" srcId="{E423935D-1886-403E-977F-24B42616A739}" destId="{3017C68B-6544-4980-98C3-37307D8DAA25}" srcOrd="4" destOrd="0" presId="urn:microsoft.com/office/officeart/2016/7/layout/RepeatingBendingProcessNew"/>
    <dgm:cxn modelId="{64D29BC4-B50D-477F-B13B-D4ACC5BF16EF}" type="presParOf" srcId="{E423935D-1886-403E-977F-24B42616A739}" destId="{E86B4B57-CE22-4D56-AD0A-AB6743D2CDF2}" srcOrd="5" destOrd="0" presId="urn:microsoft.com/office/officeart/2016/7/layout/RepeatingBendingProcessNew"/>
    <dgm:cxn modelId="{B86157B1-94C9-4D71-97B9-8EB7CACD2D68}" type="presParOf" srcId="{E86B4B57-CE22-4D56-AD0A-AB6743D2CDF2}" destId="{197F766C-160E-467E-A662-2536A47C492E}" srcOrd="0" destOrd="0" presId="urn:microsoft.com/office/officeart/2016/7/layout/RepeatingBendingProcessNew"/>
    <dgm:cxn modelId="{E8075AC3-3F5E-4AB5-A1B1-DF200DB224AE}" type="presParOf" srcId="{E423935D-1886-403E-977F-24B42616A739}" destId="{6DB2B31B-C2DE-455E-B498-83E33D5AB212}" srcOrd="6" destOrd="0" presId="urn:microsoft.com/office/officeart/2016/7/layout/RepeatingBendingProcessNew"/>
    <dgm:cxn modelId="{0BAAB85A-0BF2-4200-B32E-98792778928B}" type="presParOf" srcId="{E423935D-1886-403E-977F-24B42616A739}" destId="{CF12BEB1-05C2-4FAC-BFF5-AE01D9CE6DA9}" srcOrd="7" destOrd="0" presId="urn:microsoft.com/office/officeart/2016/7/layout/RepeatingBendingProcessNew"/>
    <dgm:cxn modelId="{F6881710-D70B-443C-A811-16DB757C0F55}" type="presParOf" srcId="{CF12BEB1-05C2-4FAC-BFF5-AE01D9CE6DA9}" destId="{8FAA29B6-82EE-426C-8645-91B844625F2C}" srcOrd="0" destOrd="0" presId="urn:microsoft.com/office/officeart/2016/7/layout/RepeatingBendingProcessNew"/>
    <dgm:cxn modelId="{F2B1EC67-C5D1-4D8D-B8DC-D4B18D437FB7}" type="presParOf" srcId="{E423935D-1886-403E-977F-24B42616A739}" destId="{E496B88C-98E0-4BC6-ADE3-2DD0D0568C4E}" srcOrd="8" destOrd="0" presId="urn:microsoft.com/office/officeart/2016/7/layout/RepeatingBendingProcessNew"/>
    <dgm:cxn modelId="{682877E2-2212-4E30-ACEF-2D30C076773F}" type="presParOf" srcId="{E423935D-1886-403E-977F-24B42616A739}" destId="{99C68964-9F3A-426E-A2C0-A78F55750B75}" srcOrd="9" destOrd="0" presId="urn:microsoft.com/office/officeart/2016/7/layout/RepeatingBendingProcessNew"/>
    <dgm:cxn modelId="{941090A7-5711-47F5-8867-C1297513A728}" type="presParOf" srcId="{99C68964-9F3A-426E-A2C0-A78F55750B75}" destId="{F8A1EDF3-E63F-42F3-9975-C929602C209F}" srcOrd="0" destOrd="0" presId="urn:microsoft.com/office/officeart/2016/7/layout/RepeatingBendingProcessNew"/>
    <dgm:cxn modelId="{0C96B394-B012-4038-8312-4704B0B8043D}" type="presParOf" srcId="{E423935D-1886-403E-977F-24B42616A739}" destId="{F0C5F5D2-7D99-4F38-AA0A-FCBC9B23990E}" srcOrd="10" destOrd="0" presId="urn:microsoft.com/office/officeart/2016/7/layout/RepeatingBendingProcessNew"/>
    <dgm:cxn modelId="{F01C8B08-B7EE-4C32-AECA-36C5595A9EBC}" type="presParOf" srcId="{E423935D-1886-403E-977F-24B42616A739}" destId="{03332C79-459C-4892-893F-08C8E7BEE3C4}" srcOrd="11" destOrd="0" presId="urn:microsoft.com/office/officeart/2016/7/layout/RepeatingBendingProcessNew"/>
    <dgm:cxn modelId="{255A8376-FA96-4DF6-9616-DF9AD5DE2B43}" type="presParOf" srcId="{03332C79-459C-4892-893F-08C8E7BEE3C4}" destId="{262CC369-163C-4C1A-9B09-D293E381205B}" srcOrd="0" destOrd="0" presId="urn:microsoft.com/office/officeart/2016/7/layout/RepeatingBendingProcessNew"/>
    <dgm:cxn modelId="{ACF09CF2-BE19-4F5C-ADC2-F34FADD835B2}" type="presParOf" srcId="{E423935D-1886-403E-977F-24B42616A739}" destId="{1ACD80BD-850D-4C2E-97E1-908E01283832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5F769E-B722-409F-AD0F-B6D940592EA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03B6220-BB82-464E-8C8B-755F8D25B63A}">
      <dgm:prSet/>
      <dgm:spPr/>
      <dgm:t>
        <a:bodyPr/>
        <a:lstStyle/>
        <a:p>
          <a:r>
            <a:rPr lang="en-GB" dirty="0"/>
            <a:t>Contractor raised Issues around Surgery Covid Vaccination Procedure- Emailed NHSE Covid team for guidance </a:t>
          </a:r>
          <a:endParaRPr lang="en-US" dirty="0"/>
        </a:p>
      </dgm:t>
    </dgm:pt>
    <dgm:pt modelId="{707E9C9A-8778-415D-A837-587C2113D6CB}" type="parTrans" cxnId="{157380E3-3D9A-4F79-A33D-310431069ADF}">
      <dgm:prSet/>
      <dgm:spPr/>
      <dgm:t>
        <a:bodyPr/>
        <a:lstStyle/>
        <a:p>
          <a:endParaRPr lang="en-US"/>
        </a:p>
      </dgm:t>
    </dgm:pt>
    <dgm:pt modelId="{75225289-5558-4254-89D8-2AA7B7CADA7E}" type="sibTrans" cxnId="{157380E3-3D9A-4F79-A33D-310431069ADF}">
      <dgm:prSet/>
      <dgm:spPr/>
      <dgm:t>
        <a:bodyPr/>
        <a:lstStyle/>
        <a:p>
          <a:endParaRPr lang="en-US"/>
        </a:p>
      </dgm:t>
    </dgm:pt>
    <dgm:pt modelId="{33E01081-7C2D-4CB1-BE35-823875B3BA61}">
      <dgm:prSet/>
      <dgm:spPr/>
      <dgm:t>
        <a:bodyPr/>
        <a:lstStyle/>
        <a:p>
          <a:r>
            <a:rPr lang="en-US" dirty="0"/>
            <a:t>Translation Service –Access difficult-Raised with NHSE Somerset Pharmacies did not have access due to contract renewal issues. Working with ICB to get Pharmacies reactivated and Access/Pin codes resent to all contractors.</a:t>
          </a:r>
        </a:p>
      </dgm:t>
    </dgm:pt>
    <dgm:pt modelId="{9A2A4CB9-EAB7-4103-B363-E93B0119E5E4}" type="parTrans" cxnId="{3BF1F81B-083D-4883-B3B8-B66D297B8E9E}">
      <dgm:prSet/>
      <dgm:spPr/>
      <dgm:t>
        <a:bodyPr/>
        <a:lstStyle/>
        <a:p>
          <a:endParaRPr lang="en-US"/>
        </a:p>
      </dgm:t>
    </dgm:pt>
    <dgm:pt modelId="{D3FDC8BF-5AB1-40FF-BE32-436B4608B3F5}" type="sibTrans" cxnId="{3BF1F81B-083D-4883-B3B8-B66D297B8E9E}">
      <dgm:prSet/>
      <dgm:spPr/>
      <dgm:t>
        <a:bodyPr/>
        <a:lstStyle/>
        <a:p>
          <a:endParaRPr lang="en-US"/>
        </a:p>
      </dgm:t>
    </dgm:pt>
    <dgm:pt modelId="{720E2E85-B0BB-42D8-A39C-446E490AB2B9}">
      <dgm:prSet/>
      <dgm:spPr/>
      <dgm:t>
        <a:bodyPr/>
        <a:lstStyle/>
        <a:p>
          <a:r>
            <a:rPr lang="en-GB" dirty="0"/>
            <a:t>Mandatory campaign submissions-Ensuring all contractors excluding have entered their mandatory campaign on time to NHSE to avoid breach notices for non –compliance.</a:t>
          </a:r>
          <a:endParaRPr lang="en-US" dirty="0"/>
        </a:p>
      </dgm:t>
    </dgm:pt>
    <dgm:pt modelId="{F8725C07-D939-43D2-803B-AC35D4F493F8}" type="parTrans" cxnId="{4706AB7C-8A26-4187-9BC5-AE4250F5E459}">
      <dgm:prSet/>
      <dgm:spPr/>
      <dgm:t>
        <a:bodyPr/>
        <a:lstStyle/>
        <a:p>
          <a:endParaRPr lang="en-US"/>
        </a:p>
      </dgm:t>
    </dgm:pt>
    <dgm:pt modelId="{5909B862-32B7-42DF-A448-2AB75FE0AC5F}" type="sibTrans" cxnId="{4706AB7C-8A26-4187-9BC5-AE4250F5E459}">
      <dgm:prSet/>
      <dgm:spPr/>
      <dgm:t>
        <a:bodyPr/>
        <a:lstStyle/>
        <a:p>
          <a:endParaRPr lang="en-US"/>
        </a:p>
      </dgm:t>
    </dgm:pt>
    <dgm:pt modelId="{3007B716-E90F-4B85-863E-41F3D66B2158}" type="pres">
      <dgm:prSet presAssocID="{8E5F769E-B722-409F-AD0F-B6D940592EA8}" presName="root" presStyleCnt="0">
        <dgm:presLayoutVars>
          <dgm:dir/>
          <dgm:resizeHandles val="exact"/>
        </dgm:presLayoutVars>
      </dgm:prSet>
      <dgm:spPr/>
    </dgm:pt>
    <dgm:pt modelId="{710CC3B2-8DD2-45A9-A6AE-C53456F902F9}" type="pres">
      <dgm:prSet presAssocID="{B03B6220-BB82-464E-8C8B-755F8D25B63A}" presName="compNode" presStyleCnt="0"/>
      <dgm:spPr/>
    </dgm:pt>
    <dgm:pt modelId="{E87615BB-B87D-496F-86CF-86B98C049A35}" type="pres">
      <dgm:prSet presAssocID="{B03B6220-BB82-464E-8C8B-755F8D25B63A}" presName="bgRect" presStyleLbl="bgShp" presStyleIdx="0" presStyleCnt="3"/>
      <dgm:spPr/>
    </dgm:pt>
    <dgm:pt modelId="{28BAA048-1635-47E8-A0F9-E2AD76D6404B}" type="pres">
      <dgm:prSet presAssocID="{B03B6220-BB82-464E-8C8B-755F8D25B63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 dropper"/>
        </a:ext>
      </dgm:extLst>
    </dgm:pt>
    <dgm:pt modelId="{501AE2DE-659E-4458-A5A2-4B935B43B557}" type="pres">
      <dgm:prSet presAssocID="{B03B6220-BB82-464E-8C8B-755F8D25B63A}" presName="spaceRect" presStyleCnt="0"/>
      <dgm:spPr/>
    </dgm:pt>
    <dgm:pt modelId="{CF11FC2E-C59C-4640-AC10-B1398A8EE206}" type="pres">
      <dgm:prSet presAssocID="{B03B6220-BB82-464E-8C8B-755F8D25B63A}" presName="parTx" presStyleLbl="revTx" presStyleIdx="0" presStyleCnt="3">
        <dgm:presLayoutVars>
          <dgm:chMax val="0"/>
          <dgm:chPref val="0"/>
        </dgm:presLayoutVars>
      </dgm:prSet>
      <dgm:spPr/>
    </dgm:pt>
    <dgm:pt modelId="{66B639FC-5BD0-40AB-AC9A-6F89D2ADEF6F}" type="pres">
      <dgm:prSet presAssocID="{75225289-5558-4254-89D8-2AA7B7CADA7E}" presName="sibTrans" presStyleCnt="0"/>
      <dgm:spPr/>
    </dgm:pt>
    <dgm:pt modelId="{875D6806-A38B-4FCA-A000-EB70465158D7}" type="pres">
      <dgm:prSet presAssocID="{33E01081-7C2D-4CB1-BE35-823875B3BA61}" presName="compNode" presStyleCnt="0"/>
      <dgm:spPr/>
    </dgm:pt>
    <dgm:pt modelId="{17A57141-6BF5-4D8A-BCB1-ED021E8402FD}" type="pres">
      <dgm:prSet presAssocID="{33E01081-7C2D-4CB1-BE35-823875B3BA61}" presName="bgRect" presStyleLbl="bgShp" presStyleIdx="1" presStyleCnt="3"/>
      <dgm:spPr/>
    </dgm:pt>
    <dgm:pt modelId="{09A0524F-4AF7-4795-9BCE-0ACA99DC2592}" type="pres">
      <dgm:prSet presAssocID="{33E01081-7C2D-4CB1-BE35-823875B3BA6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6356862-A046-477A-A4F5-34DD06AEDB8E}" type="pres">
      <dgm:prSet presAssocID="{33E01081-7C2D-4CB1-BE35-823875B3BA61}" presName="spaceRect" presStyleCnt="0"/>
      <dgm:spPr/>
    </dgm:pt>
    <dgm:pt modelId="{5CFE6AFD-AAF3-44FB-B9AE-5C33D733E230}" type="pres">
      <dgm:prSet presAssocID="{33E01081-7C2D-4CB1-BE35-823875B3BA61}" presName="parTx" presStyleLbl="revTx" presStyleIdx="1" presStyleCnt="3">
        <dgm:presLayoutVars>
          <dgm:chMax val="0"/>
          <dgm:chPref val="0"/>
        </dgm:presLayoutVars>
      </dgm:prSet>
      <dgm:spPr/>
    </dgm:pt>
    <dgm:pt modelId="{31FABAF8-03B6-4215-97F3-F3C32C49BD57}" type="pres">
      <dgm:prSet presAssocID="{D3FDC8BF-5AB1-40FF-BE32-436B4608B3F5}" presName="sibTrans" presStyleCnt="0"/>
      <dgm:spPr/>
    </dgm:pt>
    <dgm:pt modelId="{5C09F48B-BFCB-409A-8E5F-D8B6B4463237}" type="pres">
      <dgm:prSet presAssocID="{720E2E85-B0BB-42D8-A39C-446E490AB2B9}" presName="compNode" presStyleCnt="0"/>
      <dgm:spPr/>
    </dgm:pt>
    <dgm:pt modelId="{9353179C-96ED-460F-B4E2-5B96704F1CB9}" type="pres">
      <dgm:prSet presAssocID="{720E2E85-B0BB-42D8-A39C-446E490AB2B9}" presName="bgRect" presStyleLbl="bgShp" presStyleIdx="2" presStyleCnt="3"/>
      <dgm:spPr/>
    </dgm:pt>
    <dgm:pt modelId="{6445B7BF-15E7-4F5A-906F-0801EA92EDAB}" type="pres">
      <dgm:prSet presAssocID="{720E2E85-B0BB-42D8-A39C-446E490AB2B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4D4F0CC1-3386-49DF-A0E1-3A9870E5FC90}" type="pres">
      <dgm:prSet presAssocID="{720E2E85-B0BB-42D8-A39C-446E490AB2B9}" presName="spaceRect" presStyleCnt="0"/>
      <dgm:spPr/>
    </dgm:pt>
    <dgm:pt modelId="{BB35CDD4-26F8-433A-8286-CB40CCDD8D76}" type="pres">
      <dgm:prSet presAssocID="{720E2E85-B0BB-42D8-A39C-446E490AB2B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CF0890F-359E-417A-B468-566B1CA5812E}" type="presOf" srcId="{33E01081-7C2D-4CB1-BE35-823875B3BA61}" destId="{5CFE6AFD-AAF3-44FB-B9AE-5C33D733E230}" srcOrd="0" destOrd="0" presId="urn:microsoft.com/office/officeart/2018/2/layout/IconVerticalSolidList"/>
    <dgm:cxn modelId="{E5D6971A-E7CB-4B1D-A8F5-2EB6D7230720}" type="presOf" srcId="{8E5F769E-B722-409F-AD0F-B6D940592EA8}" destId="{3007B716-E90F-4B85-863E-41F3D66B2158}" srcOrd="0" destOrd="0" presId="urn:microsoft.com/office/officeart/2018/2/layout/IconVerticalSolidList"/>
    <dgm:cxn modelId="{3BF1F81B-083D-4883-B3B8-B66D297B8E9E}" srcId="{8E5F769E-B722-409F-AD0F-B6D940592EA8}" destId="{33E01081-7C2D-4CB1-BE35-823875B3BA61}" srcOrd="1" destOrd="0" parTransId="{9A2A4CB9-EAB7-4103-B363-E93B0119E5E4}" sibTransId="{D3FDC8BF-5AB1-40FF-BE32-436B4608B3F5}"/>
    <dgm:cxn modelId="{2FED7235-F3CE-4B5F-A874-C0A4C047EEEE}" type="presOf" srcId="{B03B6220-BB82-464E-8C8B-755F8D25B63A}" destId="{CF11FC2E-C59C-4640-AC10-B1398A8EE206}" srcOrd="0" destOrd="0" presId="urn:microsoft.com/office/officeart/2018/2/layout/IconVerticalSolidList"/>
    <dgm:cxn modelId="{4706AB7C-8A26-4187-9BC5-AE4250F5E459}" srcId="{8E5F769E-B722-409F-AD0F-B6D940592EA8}" destId="{720E2E85-B0BB-42D8-A39C-446E490AB2B9}" srcOrd="2" destOrd="0" parTransId="{F8725C07-D939-43D2-803B-AC35D4F493F8}" sibTransId="{5909B862-32B7-42DF-A448-2AB75FE0AC5F}"/>
    <dgm:cxn modelId="{F25F09E2-BF03-4DC6-B28E-F8B0DC9CEE0F}" type="presOf" srcId="{720E2E85-B0BB-42D8-A39C-446E490AB2B9}" destId="{BB35CDD4-26F8-433A-8286-CB40CCDD8D76}" srcOrd="0" destOrd="0" presId="urn:microsoft.com/office/officeart/2018/2/layout/IconVerticalSolidList"/>
    <dgm:cxn modelId="{157380E3-3D9A-4F79-A33D-310431069ADF}" srcId="{8E5F769E-B722-409F-AD0F-B6D940592EA8}" destId="{B03B6220-BB82-464E-8C8B-755F8D25B63A}" srcOrd="0" destOrd="0" parTransId="{707E9C9A-8778-415D-A837-587C2113D6CB}" sibTransId="{75225289-5558-4254-89D8-2AA7B7CADA7E}"/>
    <dgm:cxn modelId="{34AE5B2A-8C76-4F10-9FFD-8454168744A4}" type="presParOf" srcId="{3007B716-E90F-4B85-863E-41F3D66B2158}" destId="{710CC3B2-8DD2-45A9-A6AE-C53456F902F9}" srcOrd="0" destOrd="0" presId="urn:microsoft.com/office/officeart/2018/2/layout/IconVerticalSolidList"/>
    <dgm:cxn modelId="{703B085E-6506-4B2A-B301-41A3911BD7CB}" type="presParOf" srcId="{710CC3B2-8DD2-45A9-A6AE-C53456F902F9}" destId="{E87615BB-B87D-496F-86CF-86B98C049A35}" srcOrd="0" destOrd="0" presId="urn:microsoft.com/office/officeart/2018/2/layout/IconVerticalSolidList"/>
    <dgm:cxn modelId="{347AE337-75E2-4D39-96D6-C4E623E3CE86}" type="presParOf" srcId="{710CC3B2-8DD2-45A9-A6AE-C53456F902F9}" destId="{28BAA048-1635-47E8-A0F9-E2AD76D6404B}" srcOrd="1" destOrd="0" presId="urn:microsoft.com/office/officeart/2018/2/layout/IconVerticalSolidList"/>
    <dgm:cxn modelId="{31A6A1F9-C8CB-42DE-8843-7D87B93CB36B}" type="presParOf" srcId="{710CC3B2-8DD2-45A9-A6AE-C53456F902F9}" destId="{501AE2DE-659E-4458-A5A2-4B935B43B557}" srcOrd="2" destOrd="0" presId="urn:microsoft.com/office/officeart/2018/2/layout/IconVerticalSolidList"/>
    <dgm:cxn modelId="{10D9042B-1EBD-434C-8CAA-BA31E8CACD5B}" type="presParOf" srcId="{710CC3B2-8DD2-45A9-A6AE-C53456F902F9}" destId="{CF11FC2E-C59C-4640-AC10-B1398A8EE206}" srcOrd="3" destOrd="0" presId="urn:microsoft.com/office/officeart/2018/2/layout/IconVerticalSolidList"/>
    <dgm:cxn modelId="{2835F6D2-9930-4AC2-8734-3F2BEBE5E442}" type="presParOf" srcId="{3007B716-E90F-4B85-863E-41F3D66B2158}" destId="{66B639FC-5BD0-40AB-AC9A-6F89D2ADEF6F}" srcOrd="1" destOrd="0" presId="urn:microsoft.com/office/officeart/2018/2/layout/IconVerticalSolidList"/>
    <dgm:cxn modelId="{9B598312-F717-4BCA-B11F-76BA3110675C}" type="presParOf" srcId="{3007B716-E90F-4B85-863E-41F3D66B2158}" destId="{875D6806-A38B-4FCA-A000-EB70465158D7}" srcOrd="2" destOrd="0" presId="urn:microsoft.com/office/officeart/2018/2/layout/IconVerticalSolidList"/>
    <dgm:cxn modelId="{F35D3BD0-DB04-43D5-9DE1-0677263D119C}" type="presParOf" srcId="{875D6806-A38B-4FCA-A000-EB70465158D7}" destId="{17A57141-6BF5-4D8A-BCB1-ED021E8402FD}" srcOrd="0" destOrd="0" presId="urn:microsoft.com/office/officeart/2018/2/layout/IconVerticalSolidList"/>
    <dgm:cxn modelId="{ABDE2F10-AA85-457E-8E2F-0ECA2AE238A8}" type="presParOf" srcId="{875D6806-A38B-4FCA-A000-EB70465158D7}" destId="{09A0524F-4AF7-4795-9BCE-0ACA99DC2592}" srcOrd="1" destOrd="0" presId="urn:microsoft.com/office/officeart/2018/2/layout/IconVerticalSolidList"/>
    <dgm:cxn modelId="{ECB0BDA9-8BD4-4A67-8F2D-315DB098D425}" type="presParOf" srcId="{875D6806-A38B-4FCA-A000-EB70465158D7}" destId="{F6356862-A046-477A-A4F5-34DD06AEDB8E}" srcOrd="2" destOrd="0" presId="urn:microsoft.com/office/officeart/2018/2/layout/IconVerticalSolidList"/>
    <dgm:cxn modelId="{0064A9C8-7028-4DBC-A41F-F1BB3EF65570}" type="presParOf" srcId="{875D6806-A38B-4FCA-A000-EB70465158D7}" destId="{5CFE6AFD-AAF3-44FB-B9AE-5C33D733E230}" srcOrd="3" destOrd="0" presId="urn:microsoft.com/office/officeart/2018/2/layout/IconVerticalSolidList"/>
    <dgm:cxn modelId="{A1F27F06-D419-46AA-9C88-6067FA9B9C16}" type="presParOf" srcId="{3007B716-E90F-4B85-863E-41F3D66B2158}" destId="{31FABAF8-03B6-4215-97F3-F3C32C49BD57}" srcOrd="3" destOrd="0" presId="urn:microsoft.com/office/officeart/2018/2/layout/IconVerticalSolidList"/>
    <dgm:cxn modelId="{204E34E7-05ED-457C-AD35-7210EF636E00}" type="presParOf" srcId="{3007B716-E90F-4B85-863E-41F3D66B2158}" destId="{5C09F48B-BFCB-409A-8E5F-D8B6B4463237}" srcOrd="4" destOrd="0" presId="urn:microsoft.com/office/officeart/2018/2/layout/IconVerticalSolidList"/>
    <dgm:cxn modelId="{2A1563F7-91B5-40B3-886A-1DF39814C90C}" type="presParOf" srcId="{5C09F48B-BFCB-409A-8E5F-D8B6B4463237}" destId="{9353179C-96ED-460F-B4E2-5B96704F1CB9}" srcOrd="0" destOrd="0" presId="urn:microsoft.com/office/officeart/2018/2/layout/IconVerticalSolidList"/>
    <dgm:cxn modelId="{F49BC4F9-3A3B-4DBB-A241-994DCA2ADD52}" type="presParOf" srcId="{5C09F48B-BFCB-409A-8E5F-D8B6B4463237}" destId="{6445B7BF-15E7-4F5A-906F-0801EA92EDAB}" srcOrd="1" destOrd="0" presId="urn:microsoft.com/office/officeart/2018/2/layout/IconVerticalSolidList"/>
    <dgm:cxn modelId="{2BB47330-4615-4FCA-BE8D-69628C1E6F5E}" type="presParOf" srcId="{5C09F48B-BFCB-409A-8E5F-D8B6B4463237}" destId="{4D4F0CC1-3386-49DF-A0E1-3A9870E5FC90}" srcOrd="2" destOrd="0" presId="urn:microsoft.com/office/officeart/2018/2/layout/IconVerticalSolidList"/>
    <dgm:cxn modelId="{9353417D-A4C5-4DAB-BEFC-C6E2A3A859B9}" type="presParOf" srcId="{5C09F48B-BFCB-409A-8E5F-D8B6B4463237}" destId="{BB35CDD4-26F8-433A-8286-CB40CCDD8D7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47AA6D-BB6F-4AE6-BC64-CDA7C477F9E6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EEAE487-2D02-45C9-BC97-76AC88A04C10}">
      <dgm:prSet/>
      <dgm:spPr/>
      <dgm:t>
        <a:bodyPr/>
        <a:lstStyle/>
        <a:p>
          <a:r>
            <a:rPr lang="en-GB" dirty="0"/>
            <a:t>Service Intervention for lack of referrals for key PF services.</a:t>
          </a:r>
        </a:p>
        <a:p>
          <a:r>
            <a:rPr lang="en-US" dirty="0"/>
            <a:t>Highlighting possible errors with claims for national services.</a:t>
          </a:r>
        </a:p>
        <a:p>
          <a:endParaRPr lang="en-US" dirty="0"/>
        </a:p>
      </dgm:t>
    </dgm:pt>
    <dgm:pt modelId="{1FFC500D-B19F-4C15-AF9D-412D5A8B3B1F}" type="parTrans" cxnId="{2DA07007-1409-4D01-BA2D-F8F0A9B73C82}">
      <dgm:prSet/>
      <dgm:spPr/>
      <dgm:t>
        <a:bodyPr/>
        <a:lstStyle/>
        <a:p>
          <a:endParaRPr lang="en-US"/>
        </a:p>
      </dgm:t>
    </dgm:pt>
    <dgm:pt modelId="{7001E81F-9053-416D-9245-7365368028C4}" type="sibTrans" cxnId="{2DA07007-1409-4D01-BA2D-F8F0A9B73C82}">
      <dgm:prSet/>
      <dgm:spPr/>
      <dgm:t>
        <a:bodyPr/>
        <a:lstStyle/>
        <a:p>
          <a:endParaRPr lang="en-US"/>
        </a:p>
      </dgm:t>
    </dgm:pt>
    <dgm:pt modelId="{DA8A396E-15C1-4B8D-AE77-91AFAC585757}">
      <dgm:prSet/>
      <dgm:spPr/>
      <dgm:t>
        <a:bodyPr/>
        <a:lstStyle/>
        <a:p>
          <a:r>
            <a:rPr lang="en-GB" dirty="0"/>
            <a:t>GP directing services and patients –intervened –Covid Vaccination Patient Direction</a:t>
          </a:r>
          <a:endParaRPr lang="en-US" dirty="0"/>
        </a:p>
      </dgm:t>
    </dgm:pt>
    <dgm:pt modelId="{5D2A916D-CD42-455E-B570-C9581DE1BD9E}" type="parTrans" cxnId="{FF5470B4-D840-448D-80FD-882AEE4D6BC8}">
      <dgm:prSet/>
      <dgm:spPr/>
      <dgm:t>
        <a:bodyPr/>
        <a:lstStyle/>
        <a:p>
          <a:endParaRPr lang="en-US"/>
        </a:p>
      </dgm:t>
    </dgm:pt>
    <dgm:pt modelId="{93DBD4BD-87EB-400C-9B67-4C24BE0781BB}" type="sibTrans" cxnId="{FF5470B4-D840-448D-80FD-882AEE4D6BC8}">
      <dgm:prSet/>
      <dgm:spPr/>
      <dgm:t>
        <a:bodyPr/>
        <a:lstStyle/>
        <a:p>
          <a:endParaRPr lang="en-US"/>
        </a:p>
      </dgm:t>
    </dgm:pt>
    <dgm:pt modelId="{63B85456-C647-43D1-AFFE-AB6C9E3C9D55}">
      <dgm:prSet/>
      <dgm:spPr/>
      <dgm:t>
        <a:bodyPr/>
        <a:lstStyle/>
        <a:p>
          <a:r>
            <a:rPr lang="en-GB" dirty="0"/>
            <a:t>My local Surgery for PF referrals, highlighting the potential  issue of using this service as a referral template-to LMC</a:t>
          </a:r>
        </a:p>
        <a:p>
          <a:endParaRPr lang="en-US" dirty="0"/>
        </a:p>
      </dgm:t>
    </dgm:pt>
    <dgm:pt modelId="{1F8357F3-8FE7-4081-ABF1-4BB083ACC4BC}" type="parTrans" cxnId="{526B57E8-C902-4413-93C1-977CD0C2C85A}">
      <dgm:prSet/>
      <dgm:spPr/>
      <dgm:t>
        <a:bodyPr/>
        <a:lstStyle/>
        <a:p>
          <a:endParaRPr lang="en-US"/>
        </a:p>
      </dgm:t>
    </dgm:pt>
    <dgm:pt modelId="{B2C41F33-9803-46D1-AF0A-6050FB4E68C0}" type="sibTrans" cxnId="{526B57E8-C902-4413-93C1-977CD0C2C85A}">
      <dgm:prSet/>
      <dgm:spPr/>
      <dgm:t>
        <a:bodyPr/>
        <a:lstStyle/>
        <a:p>
          <a:endParaRPr lang="en-US"/>
        </a:p>
      </dgm:t>
    </dgm:pt>
    <dgm:pt modelId="{1B5901BE-B4D3-4047-B8D7-9E1C51C8F1B0}">
      <dgm:prSet/>
      <dgm:spPr/>
      <dgm:t>
        <a:bodyPr/>
        <a:lstStyle/>
        <a:p>
          <a:r>
            <a:rPr lang="en-GB" dirty="0"/>
            <a:t>Assisting new contractors by liaising and connecting them with key ops support within Public Health, TP etc to get contracts signed to deliver more services.</a:t>
          </a:r>
          <a:endParaRPr lang="en-US" dirty="0"/>
        </a:p>
      </dgm:t>
    </dgm:pt>
    <dgm:pt modelId="{4BA9A1D1-89C2-4C9A-8FB1-C7AE4471F7EB}" type="parTrans" cxnId="{D6C45D3F-B11D-48E4-B44F-B638AA10B052}">
      <dgm:prSet/>
      <dgm:spPr/>
      <dgm:t>
        <a:bodyPr/>
        <a:lstStyle/>
        <a:p>
          <a:endParaRPr lang="en-US"/>
        </a:p>
      </dgm:t>
    </dgm:pt>
    <dgm:pt modelId="{9AD2E509-CEDE-4931-8AE3-548905308937}" type="sibTrans" cxnId="{D6C45D3F-B11D-48E4-B44F-B638AA10B052}">
      <dgm:prSet/>
      <dgm:spPr/>
      <dgm:t>
        <a:bodyPr/>
        <a:lstStyle/>
        <a:p>
          <a:endParaRPr lang="en-US"/>
        </a:p>
      </dgm:t>
    </dgm:pt>
    <dgm:pt modelId="{488EC1AD-BC26-4BE0-A6E4-B5E8C7471B74}" type="pres">
      <dgm:prSet presAssocID="{1F47AA6D-BB6F-4AE6-BC64-CDA7C477F9E6}" presName="root" presStyleCnt="0">
        <dgm:presLayoutVars>
          <dgm:dir/>
          <dgm:resizeHandles val="exact"/>
        </dgm:presLayoutVars>
      </dgm:prSet>
      <dgm:spPr/>
    </dgm:pt>
    <dgm:pt modelId="{EC1A946F-2638-404B-B416-58D052C45688}" type="pres">
      <dgm:prSet presAssocID="{1F47AA6D-BB6F-4AE6-BC64-CDA7C477F9E6}" presName="container" presStyleCnt="0">
        <dgm:presLayoutVars>
          <dgm:dir/>
          <dgm:resizeHandles val="exact"/>
        </dgm:presLayoutVars>
      </dgm:prSet>
      <dgm:spPr/>
    </dgm:pt>
    <dgm:pt modelId="{AE5A8198-1FEF-4393-8137-407D3999A39A}" type="pres">
      <dgm:prSet presAssocID="{8EEAE487-2D02-45C9-BC97-76AC88A04C10}" presName="compNode" presStyleCnt="0"/>
      <dgm:spPr/>
    </dgm:pt>
    <dgm:pt modelId="{8B533016-4E9B-4131-A70A-640B8FC2D6AB}" type="pres">
      <dgm:prSet presAssocID="{8EEAE487-2D02-45C9-BC97-76AC88A04C10}" presName="iconBgRect" presStyleLbl="bgShp" presStyleIdx="0" presStyleCnt="4"/>
      <dgm:spPr/>
    </dgm:pt>
    <dgm:pt modelId="{38D2CB1C-A46F-49DB-B959-10A0B3083738}" type="pres">
      <dgm:prSet presAssocID="{8EEAE487-2D02-45C9-BC97-76AC88A04C1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86DC6B83-2C1B-44E4-B993-25AAA93B334A}" type="pres">
      <dgm:prSet presAssocID="{8EEAE487-2D02-45C9-BC97-76AC88A04C10}" presName="spaceRect" presStyleCnt="0"/>
      <dgm:spPr/>
    </dgm:pt>
    <dgm:pt modelId="{4382C638-BE8B-4487-86B7-3EDEFA93AAF2}" type="pres">
      <dgm:prSet presAssocID="{8EEAE487-2D02-45C9-BC97-76AC88A04C10}" presName="textRect" presStyleLbl="revTx" presStyleIdx="0" presStyleCnt="4">
        <dgm:presLayoutVars>
          <dgm:chMax val="1"/>
          <dgm:chPref val="1"/>
        </dgm:presLayoutVars>
      </dgm:prSet>
      <dgm:spPr/>
    </dgm:pt>
    <dgm:pt modelId="{14EF9F59-FF99-43FA-A213-0C9AF2232BFF}" type="pres">
      <dgm:prSet presAssocID="{7001E81F-9053-416D-9245-7365368028C4}" presName="sibTrans" presStyleLbl="sibTrans2D1" presStyleIdx="0" presStyleCnt="0"/>
      <dgm:spPr/>
    </dgm:pt>
    <dgm:pt modelId="{D392F1DB-FA7B-4A93-8A60-23A7B8A8A25B}" type="pres">
      <dgm:prSet presAssocID="{DA8A396E-15C1-4B8D-AE77-91AFAC585757}" presName="compNode" presStyleCnt="0"/>
      <dgm:spPr/>
    </dgm:pt>
    <dgm:pt modelId="{B4010A27-B08A-4B65-933F-E43D3A4BA331}" type="pres">
      <dgm:prSet presAssocID="{DA8A396E-15C1-4B8D-AE77-91AFAC585757}" presName="iconBgRect" presStyleLbl="bgShp" presStyleIdx="1" presStyleCnt="4"/>
      <dgm:spPr/>
    </dgm:pt>
    <dgm:pt modelId="{AE681E79-7F48-442A-A3B4-0BAE14058E8B}" type="pres">
      <dgm:prSet presAssocID="{DA8A396E-15C1-4B8D-AE77-91AFAC58575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339DE798-472F-4174-9A76-4A853C1FD969}" type="pres">
      <dgm:prSet presAssocID="{DA8A396E-15C1-4B8D-AE77-91AFAC585757}" presName="spaceRect" presStyleCnt="0"/>
      <dgm:spPr/>
    </dgm:pt>
    <dgm:pt modelId="{0C7E995D-85E9-4ECE-8C53-72D098241FCC}" type="pres">
      <dgm:prSet presAssocID="{DA8A396E-15C1-4B8D-AE77-91AFAC585757}" presName="textRect" presStyleLbl="revTx" presStyleIdx="1" presStyleCnt="4">
        <dgm:presLayoutVars>
          <dgm:chMax val="1"/>
          <dgm:chPref val="1"/>
        </dgm:presLayoutVars>
      </dgm:prSet>
      <dgm:spPr/>
    </dgm:pt>
    <dgm:pt modelId="{8C920972-3615-4FF1-9CA1-5499A6061613}" type="pres">
      <dgm:prSet presAssocID="{93DBD4BD-87EB-400C-9B67-4C24BE0781BB}" presName="sibTrans" presStyleLbl="sibTrans2D1" presStyleIdx="0" presStyleCnt="0"/>
      <dgm:spPr/>
    </dgm:pt>
    <dgm:pt modelId="{DD2C7F23-CC63-41ED-9C55-F7DA3EC34993}" type="pres">
      <dgm:prSet presAssocID="{63B85456-C647-43D1-AFFE-AB6C9E3C9D55}" presName="compNode" presStyleCnt="0"/>
      <dgm:spPr/>
    </dgm:pt>
    <dgm:pt modelId="{1D268EDF-5D08-4873-AD14-82D591CA60FB}" type="pres">
      <dgm:prSet presAssocID="{63B85456-C647-43D1-AFFE-AB6C9E3C9D55}" presName="iconBgRect" presStyleLbl="bgShp" presStyleIdx="2" presStyleCnt="4"/>
      <dgm:spPr/>
    </dgm:pt>
    <dgm:pt modelId="{B6F7C866-4D5A-4805-B3ED-86CBF8559E16}" type="pres">
      <dgm:prSet presAssocID="{63B85456-C647-43D1-AFFE-AB6C9E3C9D5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6A12BE44-B660-434B-983C-1100216E3519}" type="pres">
      <dgm:prSet presAssocID="{63B85456-C647-43D1-AFFE-AB6C9E3C9D55}" presName="spaceRect" presStyleCnt="0"/>
      <dgm:spPr/>
    </dgm:pt>
    <dgm:pt modelId="{E8A4CDFC-018E-484E-B714-29E003F03EC6}" type="pres">
      <dgm:prSet presAssocID="{63B85456-C647-43D1-AFFE-AB6C9E3C9D55}" presName="textRect" presStyleLbl="revTx" presStyleIdx="2" presStyleCnt="4">
        <dgm:presLayoutVars>
          <dgm:chMax val="1"/>
          <dgm:chPref val="1"/>
        </dgm:presLayoutVars>
      </dgm:prSet>
      <dgm:spPr/>
    </dgm:pt>
    <dgm:pt modelId="{FF7FF087-B094-485F-91C2-8E3779AC50C1}" type="pres">
      <dgm:prSet presAssocID="{B2C41F33-9803-46D1-AF0A-6050FB4E68C0}" presName="sibTrans" presStyleLbl="sibTrans2D1" presStyleIdx="0" presStyleCnt="0"/>
      <dgm:spPr/>
    </dgm:pt>
    <dgm:pt modelId="{B0122BD1-B95E-4D6D-AF08-9B7D20BCA6B8}" type="pres">
      <dgm:prSet presAssocID="{1B5901BE-B4D3-4047-B8D7-9E1C51C8F1B0}" presName="compNode" presStyleCnt="0"/>
      <dgm:spPr/>
    </dgm:pt>
    <dgm:pt modelId="{E4F925F1-2925-4380-9BE2-3548664DC24D}" type="pres">
      <dgm:prSet presAssocID="{1B5901BE-B4D3-4047-B8D7-9E1C51C8F1B0}" presName="iconBgRect" presStyleLbl="bgShp" presStyleIdx="3" presStyleCnt="4"/>
      <dgm:spPr/>
    </dgm:pt>
    <dgm:pt modelId="{42700622-F268-4BE7-891F-7E1A4C67C70E}" type="pres">
      <dgm:prSet presAssocID="{1B5901BE-B4D3-4047-B8D7-9E1C51C8F1B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FC1CAF8E-E17A-4F6E-92E0-4DFA0A192AE7}" type="pres">
      <dgm:prSet presAssocID="{1B5901BE-B4D3-4047-B8D7-9E1C51C8F1B0}" presName="spaceRect" presStyleCnt="0"/>
      <dgm:spPr/>
    </dgm:pt>
    <dgm:pt modelId="{C33DC54E-CEFC-4E0E-882E-4A2437A8D346}" type="pres">
      <dgm:prSet presAssocID="{1B5901BE-B4D3-4047-B8D7-9E1C51C8F1B0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DA07007-1409-4D01-BA2D-F8F0A9B73C82}" srcId="{1F47AA6D-BB6F-4AE6-BC64-CDA7C477F9E6}" destId="{8EEAE487-2D02-45C9-BC97-76AC88A04C10}" srcOrd="0" destOrd="0" parTransId="{1FFC500D-B19F-4C15-AF9D-412D5A8B3B1F}" sibTransId="{7001E81F-9053-416D-9245-7365368028C4}"/>
    <dgm:cxn modelId="{D0F55E3C-BD41-485A-8597-E35530C8F044}" type="presOf" srcId="{B2C41F33-9803-46D1-AF0A-6050FB4E68C0}" destId="{FF7FF087-B094-485F-91C2-8E3779AC50C1}" srcOrd="0" destOrd="0" presId="urn:microsoft.com/office/officeart/2018/2/layout/IconCircleList"/>
    <dgm:cxn modelId="{D6C45D3F-B11D-48E4-B44F-B638AA10B052}" srcId="{1F47AA6D-BB6F-4AE6-BC64-CDA7C477F9E6}" destId="{1B5901BE-B4D3-4047-B8D7-9E1C51C8F1B0}" srcOrd="3" destOrd="0" parTransId="{4BA9A1D1-89C2-4C9A-8FB1-C7AE4471F7EB}" sibTransId="{9AD2E509-CEDE-4931-8AE3-548905308937}"/>
    <dgm:cxn modelId="{82FD2464-4220-4CFA-8AC1-78A84DBA198C}" type="presOf" srcId="{93DBD4BD-87EB-400C-9B67-4C24BE0781BB}" destId="{8C920972-3615-4FF1-9CA1-5499A6061613}" srcOrd="0" destOrd="0" presId="urn:microsoft.com/office/officeart/2018/2/layout/IconCircleList"/>
    <dgm:cxn modelId="{FB760B66-6579-4562-9C7E-8BCADDD673CD}" type="presOf" srcId="{1F47AA6D-BB6F-4AE6-BC64-CDA7C477F9E6}" destId="{488EC1AD-BC26-4BE0-A6E4-B5E8C7471B74}" srcOrd="0" destOrd="0" presId="urn:microsoft.com/office/officeart/2018/2/layout/IconCircleList"/>
    <dgm:cxn modelId="{BD39094C-C676-4F67-9D4A-2A7D90BA2D6A}" type="presOf" srcId="{8EEAE487-2D02-45C9-BC97-76AC88A04C10}" destId="{4382C638-BE8B-4487-86B7-3EDEFA93AAF2}" srcOrd="0" destOrd="0" presId="urn:microsoft.com/office/officeart/2018/2/layout/IconCircleList"/>
    <dgm:cxn modelId="{8288DA7B-4683-41E8-A003-308D63CC132C}" type="presOf" srcId="{DA8A396E-15C1-4B8D-AE77-91AFAC585757}" destId="{0C7E995D-85E9-4ECE-8C53-72D098241FCC}" srcOrd="0" destOrd="0" presId="urn:microsoft.com/office/officeart/2018/2/layout/IconCircleList"/>
    <dgm:cxn modelId="{3C54C08D-6069-4123-BC59-EE24DB11ACD0}" type="presOf" srcId="{7001E81F-9053-416D-9245-7365368028C4}" destId="{14EF9F59-FF99-43FA-A213-0C9AF2232BFF}" srcOrd="0" destOrd="0" presId="urn:microsoft.com/office/officeart/2018/2/layout/IconCircleList"/>
    <dgm:cxn modelId="{FF5470B4-D840-448D-80FD-882AEE4D6BC8}" srcId="{1F47AA6D-BB6F-4AE6-BC64-CDA7C477F9E6}" destId="{DA8A396E-15C1-4B8D-AE77-91AFAC585757}" srcOrd="1" destOrd="0" parTransId="{5D2A916D-CD42-455E-B570-C9581DE1BD9E}" sibTransId="{93DBD4BD-87EB-400C-9B67-4C24BE0781BB}"/>
    <dgm:cxn modelId="{526B57E8-C902-4413-93C1-977CD0C2C85A}" srcId="{1F47AA6D-BB6F-4AE6-BC64-CDA7C477F9E6}" destId="{63B85456-C647-43D1-AFFE-AB6C9E3C9D55}" srcOrd="2" destOrd="0" parTransId="{1F8357F3-8FE7-4081-ABF1-4BB083ACC4BC}" sibTransId="{B2C41F33-9803-46D1-AF0A-6050FB4E68C0}"/>
    <dgm:cxn modelId="{B0E09CEF-E62E-4706-83D9-D1274CC3D2BF}" type="presOf" srcId="{1B5901BE-B4D3-4047-B8D7-9E1C51C8F1B0}" destId="{C33DC54E-CEFC-4E0E-882E-4A2437A8D346}" srcOrd="0" destOrd="0" presId="urn:microsoft.com/office/officeart/2018/2/layout/IconCircleList"/>
    <dgm:cxn modelId="{3F1B9CF8-43CA-47C3-9D77-C38781E7E80E}" type="presOf" srcId="{63B85456-C647-43D1-AFFE-AB6C9E3C9D55}" destId="{E8A4CDFC-018E-484E-B714-29E003F03EC6}" srcOrd="0" destOrd="0" presId="urn:microsoft.com/office/officeart/2018/2/layout/IconCircleList"/>
    <dgm:cxn modelId="{B74C7376-31A5-4D1A-97AC-A8871C66B14B}" type="presParOf" srcId="{488EC1AD-BC26-4BE0-A6E4-B5E8C7471B74}" destId="{EC1A946F-2638-404B-B416-58D052C45688}" srcOrd="0" destOrd="0" presId="urn:microsoft.com/office/officeart/2018/2/layout/IconCircleList"/>
    <dgm:cxn modelId="{BED8D398-D627-42AA-99BC-89B73BA079A1}" type="presParOf" srcId="{EC1A946F-2638-404B-B416-58D052C45688}" destId="{AE5A8198-1FEF-4393-8137-407D3999A39A}" srcOrd="0" destOrd="0" presId="urn:microsoft.com/office/officeart/2018/2/layout/IconCircleList"/>
    <dgm:cxn modelId="{BF497D45-FDE3-4566-B631-C55BF97DFBFA}" type="presParOf" srcId="{AE5A8198-1FEF-4393-8137-407D3999A39A}" destId="{8B533016-4E9B-4131-A70A-640B8FC2D6AB}" srcOrd="0" destOrd="0" presId="urn:microsoft.com/office/officeart/2018/2/layout/IconCircleList"/>
    <dgm:cxn modelId="{952319B9-C5C2-4402-80CC-B1DDA853C676}" type="presParOf" srcId="{AE5A8198-1FEF-4393-8137-407D3999A39A}" destId="{38D2CB1C-A46F-49DB-B959-10A0B3083738}" srcOrd="1" destOrd="0" presId="urn:microsoft.com/office/officeart/2018/2/layout/IconCircleList"/>
    <dgm:cxn modelId="{0F05ECBF-D979-4E4D-A8E0-A936A8A1EA1B}" type="presParOf" srcId="{AE5A8198-1FEF-4393-8137-407D3999A39A}" destId="{86DC6B83-2C1B-44E4-B993-25AAA93B334A}" srcOrd="2" destOrd="0" presId="urn:microsoft.com/office/officeart/2018/2/layout/IconCircleList"/>
    <dgm:cxn modelId="{525461F0-12CB-4991-B5B8-6F271B73B33E}" type="presParOf" srcId="{AE5A8198-1FEF-4393-8137-407D3999A39A}" destId="{4382C638-BE8B-4487-86B7-3EDEFA93AAF2}" srcOrd="3" destOrd="0" presId="urn:microsoft.com/office/officeart/2018/2/layout/IconCircleList"/>
    <dgm:cxn modelId="{D5924A0A-29F8-43BC-8265-CB30D1D12EF9}" type="presParOf" srcId="{EC1A946F-2638-404B-B416-58D052C45688}" destId="{14EF9F59-FF99-43FA-A213-0C9AF2232BFF}" srcOrd="1" destOrd="0" presId="urn:microsoft.com/office/officeart/2018/2/layout/IconCircleList"/>
    <dgm:cxn modelId="{4F957295-1F38-43A5-8A13-7B944065DEF3}" type="presParOf" srcId="{EC1A946F-2638-404B-B416-58D052C45688}" destId="{D392F1DB-FA7B-4A93-8A60-23A7B8A8A25B}" srcOrd="2" destOrd="0" presId="urn:microsoft.com/office/officeart/2018/2/layout/IconCircleList"/>
    <dgm:cxn modelId="{0B488004-FFBB-4DA6-BB15-4AFF61E82C03}" type="presParOf" srcId="{D392F1DB-FA7B-4A93-8A60-23A7B8A8A25B}" destId="{B4010A27-B08A-4B65-933F-E43D3A4BA331}" srcOrd="0" destOrd="0" presId="urn:microsoft.com/office/officeart/2018/2/layout/IconCircleList"/>
    <dgm:cxn modelId="{428FF044-F162-45FD-9E6A-5CEC6D817237}" type="presParOf" srcId="{D392F1DB-FA7B-4A93-8A60-23A7B8A8A25B}" destId="{AE681E79-7F48-442A-A3B4-0BAE14058E8B}" srcOrd="1" destOrd="0" presId="urn:microsoft.com/office/officeart/2018/2/layout/IconCircleList"/>
    <dgm:cxn modelId="{7DEBBFC5-01BB-4AFF-9956-9E8AADB2253B}" type="presParOf" srcId="{D392F1DB-FA7B-4A93-8A60-23A7B8A8A25B}" destId="{339DE798-472F-4174-9A76-4A853C1FD969}" srcOrd="2" destOrd="0" presId="urn:microsoft.com/office/officeart/2018/2/layout/IconCircleList"/>
    <dgm:cxn modelId="{F03284E5-56F1-44DB-A6D3-570EDCF74BE9}" type="presParOf" srcId="{D392F1DB-FA7B-4A93-8A60-23A7B8A8A25B}" destId="{0C7E995D-85E9-4ECE-8C53-72D098241FCC}" srcOrd="3" destOrd="0" presId="urn:microsoft.com/office/officeart/2018/2/layout/IconCircleList"/>
    <dgm:cxn modelId="{4D83224D-07C4-4A23-8ACE-6792EE28D833}" type="presParOf" srcId="{EC1A946F-2638-404B-B416-58D052C45688}" destId="{8C920972-3615-4FF1-9CA1-5499A6061613}" srcOrd="3" destOrd="0" presId="urn:microsoft.com/office/officeart/2018/2/layout/IconCircleList"/>
    <dgm:cxn modelId="{E9999DA3-F70F-46B5-AA0E-FEA672B8228E}" type="presParOf" srcId="{EC1A946F-2638-404B-B416-58D052C45688}" destId="{DD2C7F23-CC63-41ED-9C55-F7DA3EC34993}" srcOrd="4" destOrd="0" presId="urn:microsoft.com/office/officeart/2018/2/layout/IconCircleList"/>
    <dgm:cxn modelId="{76BD6A4F-6F60-4691-A3B5-0B05DD4519EB}" type="presParOf" srcId="{DD2C7F23-CC63-41ED-9C55-F7DA3EC34993}" destId="{1D268EDF-5D08-4873-AD14-82D591CA60FB}" srcOrd="0" destOrd="0" presId="urn:microsoft.com/office/officeart/2018/2/layout/IconCircleList"/>
    <dgm:cxn modelId="{2F99A332-3669-4A31-9D09-F9BFC4812C4A}" type="presParOf" srcId="{DD2C7F23-CC63-41ED-9C55-F7DA3EC34993}" destId="{B6F7C866-4D5A-4805-B3ED-86CBF8559E16}" srcOrd="1" destOrd="0" presId="urn:microsoft.com/office/officeart/2018/2/layout/IconCircleList"/>
    <dgm:cxn modelId="{4E500E62-2913-4110-8EC4-ACFA4EBCDABB}" type="presParOf" srcId="{DD2C7F23-CC63-41ED-9C55-F7DA3EC34993}" destId="{6A12BE44-B660-434B-983C-1100216E3519}" srcOrd="2" destOrd="0" presId="urn:microsoft.com/office/officeart/2018/2/layout/IconCircleList"/>
    <dgm:cxn modelId="{57265467-0819-4060-8255-F039A2FEA7F4}" type="presParOf" srcId="{DD2C7F23-CC63-41ED-9C55-F7DA3EC34993}" destId="{E8A4CDFC-018E-484E-B714-29E003F03EC6}" srcOrd="3" destOrd="0" presId="urn:microsoft.com/office/officeart/2018/2/layout/IconCircleList"/>
    <dgm:cxn modelId="{10927619-CDD8-4A57-9CB7-297D136918AF}" type="presParOf" srcId="{EC1A946F-2638-404B-B416-58D052C45688}" destId="{FF7FF087-B094-485F-91C2-8E3779AC50C1}" srcOrd="5" destOrd="0" presId="urn:microsoft.com/office/officeart/2018/2/layout/IconCircleList"/>
    <dgm:cxn modelId="{18AECA85-3698-4A3F-BF88-A18DFDFFAE64}" type="presParOf" srcId="{EC1A946F-2638-404B-B416-58D052C45688}" destId="{B0122BD1-B95E-4D6D-AF08-9B7D20BCA6B8}" srcOrd="6" destOrd="0" presId="urn:microsoft.com/office/officeart/2018/2/layout/IconCircleList"/>
    <dgm:cxn modelId="{E100F908-2C28-4833-B522-57D78BC3BF59}" type="presParOf" srcId="{B0122BD1-B95E-4D6D-AF08-9B7D20BCA6B8}" destId="{E4F925F1-2925-4380-9BE2-3548664DC24D}" srcOrd="0" destOrd="0" presId="urn:microsoft.com/office/officeart/2018/2/layout/IconCircleList"/>
    <dgm:cxn modelId="{4AFD4405-1B54-4C50-9B3C-079630762D96}" type="presParOf" srcId="{B0122BD1-B95E-4D6D-AF08-9B7D20BCA6B8}" destId="{42700622-F268-4BE7-891F-7E1A4C67C70E}" srcOrd="1" destOrd="0" presId="urn:microsoft.com/office/officeart/2018/2/layout/IconCircleList"/>
    <dgm:cxn modelId="{A79D3F99-91D3-4A75-A4C7-2E429C927025}" type="presParOf" srcId="{B0122BD1-B95E-4D6D-AF08-9B7D20BCA6B8}" destId="{FC1CAF8E-E17A-4F6E-92E0-4DFA0A192AE7}" srcOrd="2" destOrd="0" presId="urn:microsoft.com/office/officeart/2018/2/layout/IconCircleList"/>
    <dgm:cxn modelId="{3A87F26F-8542-4D38-9E88-2E133A3E7601}" type="presParOf" srcId="{B0122BD1-B95E-4D6D-AF08-9B7D20BCA6B8}" destId="{C33DC54E-CEFC-4E0E-882E-4A2437A8D34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77DE1F-D4F3-46C6-A6EE-704B7B812C27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B641EBD-9B6C-4B9D-A120-514A7C3240F0}">
      <dgm:prSet/>
      <dgm:spPr/>
      <dgm:t>
        <a:bodyPr/>
        <a:lstStyle/>
        <a:p>
          <a:r>
            <a:rPr lang="en-GB" dirty="0"/>
            <a:t>ICB –Ops issue monthly meeting-Chase Specialist Meds Service, Pharmoutcomes license</a:t>
          </a:r>
          <a:endParaRPr lang="en-US" dirty="0"/>
        </a:p>
      </dgm:t>
    </dgm:pt>
    <dgm:pt modelId="{00D744A0-59A7-4A78-82D2-E00ED74C6143}" type="parTrans" cxnId="{CFE8D763-0390-4B3B-9521-DEC067BB57C3}">
      <dgm:prSet/>
      <dgm:spPr/>
      <dgm:t>
        <a:bodyPr/>
        <a:lstStyle/>
        <a:p>
          <a:endParaRPr lang="en-US"/>
        </a:p>
      </dgm:t>
    </dgm:pt>
    <dgm:pt modelId="{7D8EF83E-9234-4F52-831D-2CC06236B2FF}" type="sibTrans" cxnId="{CFE8D763-0390-4B3B-9521-DEC067BB57C3}">
      <dgm:prSet/>
      <dgm:spPr/>
      <dgm:t>
        <a:bodyPr/>
        <a:lstStyle/>
        <a:p>
          <a:endParaRPr lang="en-US" dirty="0"/>
        </a:p>
      </dgm:t>
    </dgm:pt>
    <dgm:pt modelId="{C384623F-BF49-4B94-9EE0-D8C1529217D1}">
      <dgm:prSet/>
      <dgm:spPr/>
      <dgm:t>
        <a:bodyPr/>
        <a:lstStyle/>
        <a:p>
          <a:r>
            <a:rPr lang="en-US" dirty="0"/>
            <a:t>UTC –PF workstream</a:t>
          </a:r>
        </a:p>
      </dgm:t>
    </dgm:pt>
    <dgm:pt modelId="{A9399894-2019-44AA-A0D9-C062B5269A54}" type="parTrans" cxnId="{CCB3FD4C-C11E-47D0-AC71-8BB62FDAAA4E}">
      <dgm:prSet/>
      <dgm:spPr/>
      <dgm:t>
        <a:bodyPr/>
        <a:lstStyle/>
        <a:p>
          <a:endParaRPr lang="en-US"/>
        </a:p>
      </dgm:t>
    </dgm:pt>
    <dgm:pt modelId="{80F80438-FC4F-4E9B-8F4A-B3465C1B71E5}" type="sibTrans" cxnId="{CCB3FD4C-C11E-47D0-AC71-8BB62FDAAA4E}">
      <dgm:prSet/>
      <dgm:spPr/>
      <dgm:t>
        <a:bodyPr/>
        <a:lstStyle/>
        <a:p>
          <a:endParaRPr lang="en-US" dirty="0"/>
        </a:p>
      </dgm:t>
    </dgm:pt>
    <dgm:pt modelId="{36365311-1CDF-4193-9D8F-EC10691A2EF9}">
      <dgm:prSet/>
      <dgm:spPr/>
      <dgm:t>
        <a:bodyPr/>
        <a:lstStyle/>
        <a:p>
          <a:r>
            <a:rPr lang="en-GB" dirty="0"/>
            <a:t>ICC Sit rep meeting now via email-Communicate to PCN Areas where there is UTC Closure and where the next nearest UTC is in their area.</a:t>
          </a:r>
          <a:endParaRPr lang="en-US" dirty="0"/>
        </a:p>
      </dgm:t>
    </dgm:pt>
    <dgm:pt modelId="{2726FABA-8D5F-43C8-8F24-E89B00538A52}" type="parTrans" cxnId="{D60123B5-C725-4BCC-BCCB-F7328E0BE95F}">
      <dgm:prSet/>
      <dgm:spPr/>
      <dgm:t>
        <a:bodyPr/>
        <a:lstStyle/>
        <a:p>
          <a:endParaRPr lang="en-US"/>
        </a:p>
      </dgm:t>
    </dgm:pt>
    <dgm:pt modelId="{5DE55C0C-2138-4D04-AA13-1FA024611650}" type="sibTrans" cxnId="{D60123B5-C725-4BCC-BCCB-F7328E0BE95F}">
      <dgm:prSet/>
      <dgm:spPr/>
      <dgm:t>
        <a:bodyPr/>
        <a:lstStyle/>
        <a:p>
          <a:endParaRPr lang="en-US" dirty="0"/>
        </a:p>
      </dgm:t>
    </dgm:pt>
    <dgm:pt modelId="{18116CDD-9D14-4730-9003-4055F6397579}">
      <dgm:prSet/>
      <dgm:spPr/>
      <dgm:t>
        <a:bodyPr/>
        <a:lstStyle/>
        <a:p>
          <a:r>
            <a:rPr lang="en-GB" dirty="0"/>
            <a:t>LMC –Engagement work.</a:t>
          </a:r>
        </a:p>
        <a:p>
          <a:r>
            <a:rPr lang="en-US" dirty="0"/>
            <a:t>Meeting between LPC/LMC to progress the relationship.</a:t>
          </a:r>
        </a:p>
        <a:p>
          <a:r>
            <a:rPr lang="en-US" dirty="0"/>
            <a:t>We will be progressing the relationship and agreed that CPS will be giving LMC weekly newsletters to distribute to GP Colleagues, They have agreed to host a page on their website for CPS.</a:t>
          </a:r>
        </a:p>
      </dgm:t>
    </dgm:pt>
    <dgm:pt modelId="{24BC7670-A90E-42D8-8C6F-84F2CDA2CA37}" type="parTrans" cxnId="{0A463F84-297F-4CE6-9361-E154538DB559}">
      <dgm:prSet/>
      <dgm:spPr/>
      <dgm:t>
        <a:bodyPr/>
        <a:lstStyle/>
        <a:p>
          <a:endParaRPr lang="en-US"/>
        </a:p>
      </dgm:t>
    </dgm:pt>
    <dgm:pt modelId="{EDF6CBE6-36CC-46CE-93A2-D6485496D58A}" type="sibTrans" cxnId="{0A463F84-297F-4CE6-9361-E154538DB559}">
      <dgm:prSet/>
      <dgm:spPr/>
      <dgm:t>
        <a:bodyPr/>
        <a:lstStyle/>
        <a:p>
          <a:endParaRPr lang="en-US" dirty="0"/>
        </a:p>
      </dgm:t>
    </dgm:pt>
    <dgm:pt modelId="{88170DB9-5930-4AE0-AC73-EC34B24E41E7}">
      <dgm:prSet/>
      <dgm:spPr/>
      <dgm:t>
        <a:bodyPr/>
        <a:lstStyle/>
        <a:p>
          <a:r>
            <a:rPr lang="en-GB" dirty="0"/>
            <a:t>DMS Musgrove –Live with one ward for discharges –Discharges have started and follow up meeting planned for May –Should be 8 Wards discharging by end of May. </a:t>
          </a:r>
          <a:endParaRPr lang="en-US" dirty="0"/>
        </a:p>
      </dgm:t>
    </dgm:pt>
    <dgm:pt modelId="{64CB0E95-7196-42D1-827F-B77E6CE4DD2F}" type="parTrans" cxnId="{EF200E87-5F37-4CE3-9082-C669E76AF1A6}">
      <dgm:prSet/>
      <dgm:spPr/>
      <dgm:t>
        <a:bodyPr/>
        <a:lstStyle/>
        <a:p>
          <a:endParaRPr lang="en-US"/>
        </a:p>
      </dgm:t>
    </dgm:pt>
    <dgm:pt modelId="{1A23DEEE-C054-401E-A743-CA2559EA7CF4}" type="sibTrans" cxnId="{EF200E87-5F37-4CE3-9082-C669E76AF1A6}">
      <dgm:prSet/>
      <dgm:spPr/>
      <dgm:t>
        <a:bodyPr/>
        <a:lstStyle/>
        <a:p>
          <a:endParaRPr lang="en-US" dirty="0"/>
        </a:p>
      </dgm:t>
    </dgm:pt>
    <dgm:pt modelId="{4016A8FB-93C8-493C-AC12-312CB0B5955F}">
      <dgm:prSet/>
      <dgm:spPr/>
      <dgm:t>
        <a:bodyPr/>
        <a:lstStyle/>
        <a:p>
          <a:r>
            <a:rPr lang="en-GB" dirty="0"/>
            <a:t>Turning Point and Neo 360 –Turning Point Ensuring all claims on Pharmoutcomes have been approved .</a:t>
          </a:r>
        </a:p>
        <a:p>
          <a:r>
            <a:rPr lang="en-US" dirty="0"/>
            <a:t>NEO360 access granted to ensure TP approve claims on this platform.</a:t>
          </a:r>
        </a:p>
        <a:p>
          <a:endParaRPr lang="en-US" dirty="0"/>
        </a:p>
      </dgm:t>
    </dgm:pt>
    <dgm:pt modelId="{20C7F327-EBB0-46C6-A01F-5DFCCC4D8BE3}" type="parTrans" cxnId="{7A91D268-A143-4B00-AEC2-94086084B126}">
      <dgm:prSet/>
      <dgm:spPr/>
      <dgm:t>
        <a:bodyPr/>
        <a:lstStyle/>
        <a:p>
          <a:endParaRPr lang="en-US"/>
        </a:p>
      </dgm:t>
    </dgm:pt>
    <dgm:pt modelId="{C270116A-E1FD-441E-8870-BEBFA8464016}" type="sibTrans" cxnId="{7A91D268-A143-4B00-AEC2-94086084B126}">
      <dgm:prSet/>
      <dgm:spPr/>
      <dgm:t>
        <a:bodyPr/>
        <a:lstStyle/>
        <a:p>
          <a:endParaRPr lang="en-US"/>
        </a:p>
      </dgm:t>
    </dgm:pt>
    <dgm:pt modelId="{5C444018-3F38-4722-AB4E-CC1DAE1B10E3}" type="pres">
      <dgm:prSet presAssocID="{F777DE1F-D4F3-46C6-A6EE-704B7B812C27}" presName="Name0" presStyleCnt="0">
        <dgm:presLayoutVars>
          <dgm:dir/>
          <dgm:resizeHandles val="exact"/>
        </dgm:presLayoutVars>
      </dgm:prSet>
      <dgm:spPr/>
    </dgm:pt>
    <dgm:pt modelId="{63463A1E-EF33-44C1-B11B-67BE5A5213FC}" type="pres">
      <dgm:prSet presAssocID="{CB641EBD-9B6C-4B9D-A120-514A7C3240F0}" presName="node" presStyleLbl="node1" presStyleIdx="0" presStyleCnt="6">
        <dgm:presLayoutVars>
          <dgm:bulletEnabled val="1"/>
        </dgm:presLayoutVars>
      </dgm:prSet>
      <dgm:spPr/>
    </dgm:pt>
    <dgm:pt modelId="{4CE1E637-08F3-4F79-B68B-6BF834781DA5}" type="pres">
      <dgm:prSet presAssocID="{7D8EF83E-9234-4F52-831D-2CC06236B2FF}" presName="sibTrans" presStyleLbl="sibTrans1D1" presStyleIdx="0" presStyleCnt="5"/>
      <dgm:spPr/>
    </dgm:pt>
    <dgm:pt modelId="{4E55B2BB-75D9-468D-BCEC-BD94199B76E5}" type="pres">
      <dgm:prSet presAssocID="{7D8EF83E-9234-4F52-831D-2CC06236B2FF}" presName="connectorText" presStyleLbl="sibTrans1D1" presStyleIdx="0" presStyleCnt="5"/>
      <dgm:spPr/>
    </dgm:pt>
    <dgm:pt modelId="{91B029AB-8102-4507-8E69-18B81BEA0107}" type="pres">
      <dgm:prSet presAssocID="{C384623F-BF49-4B94-9EE0-D8C1529217D1}" presName="node" presStyleLbl="node1" presStyleIdx="1" presStyleCnt="6">
        <dgm:presLayoutVars>
          <dgm:bulletEnabled val="1"/>
        </dgm:presLayoutVars>
      </dgm:prSet>
      <dgm:spPr/>
    </dgm:pt>
    <dgm:pt modelId="{0A806C64-1EC0-4E00-92B3-AB5E473DD92F}" type="pres">
      <dgm:prSet presAssocID="{80F80438-FC4F-4E9B-8F4A-B3465C1B71E5}" presName="sibTrans" presStyleLbl="sibTrans1D1" presStyleIdx="1" presStyleCnt="5"/>
      <dgm:spPr/>
    </dgm:pt>
    <dgm:pt modelId="{BEC54CC6-8515-4335-BEF5-42D4C01B9732}" type="pres">
      <dgm:prSet presAssocID="{80F80438-FC4F-4E9B-8F4A-B3465C1B71E5}" presName="connectorText" presStyleLbl="sibTrans1D1" presStyleIdx="1" presStyleCnt="5"/>
      <dgm:spPr/>
    </dgm:pt>
    <dgm:pt modelId="{8CF8796A-5ACE-4E1F-97FD-A9461033D8D2}" type="pres">
      <dgm:prSet presAssocID="{36365311-1CDF-4193-9D8F-EC10691A2EF9}" presName="node" presStyleLbl="node1" presStyleIdx="2" presStyleCnt="6">
        <dgm:presLayoutVars>
          <dgm:bulletEnabled val="1"/>
        </dgm:presLayoutVars>
      </dgm:prSet>
      <dgm:spPr/>
    </dgm:pt>
    <dgm:pt modelId="{083482CF-1D25-4887-9E39-33081750B91E}" type="pres">
      <dgm:prSet presAssocID="{5DE55C0C-2138-4D04-AA13-1FA024611650}" presName="sibTrans" presStyleLbl="sibTrans1D1" presStyleIdx="2" presStyleCnt="5"/>
      <dgm:spPr/>
    </dgm:pt>
    <dgm:pt modelId="{05FB37D7-86E4-4FD6-9B84-B2DF6272F92C}" type="pres">
      <dgm:prSet presAssocID="{5DE55C0C-2138-4D04-AA13-1FA024611650}" presName="connectorText" presStyleLbl="sibTrans1D1" presStyleIdx="2" presStyleCnt="5"/>
      <dgm:spPr/>
    </dgm:pt>
    <dgm:pt modelId="{46D95A80-3A56-45A0-B2C2-0CA3EA1321BB}" type="pres">
      <dgm:prSet presAssocID="{18116CDD-9D14-4730-9003-4055F6397579}" presName="node" presStyleLbl="node1" presStyleIdx="3" presStyleCnt="6">
        <dgm:presLayoutVars>
          <dgm:bulletEnabled val="1"/>
        </dgm:presLayoutVars>
      </dgm:prSet>
      <dgm:spPr/>
    </dgm:pt>
    <dgm:pt modelId="{9E014215-D4E8-479F-85CD-1EEB5F8F00AC}" type="pres">
      <dgm:prSet presAssocID="{EDF6CBE6-36CC-46CE-93A2-D6485496D58A}" presName="sibTrans" presStyleLbl="sibTrans1D1" presStyleIdx="3" presStyleCnt="5"/>
      <dgm:spPr/>
    </dgm:pt>
    <dgm:pt modelId="{A95A1903-8FA8-41EA-985A-8E3231ADC736}" type="pres">
      <dgm:prSet presAssocID="{EDF6CBE6-36CC-46CE-93A2-D6485496D58A}" presName="connectorText" presStyleLbl="sibTrans1D1" presStyleIdx="3" presStyleCnt="5"/>
      <dgm:spPr/>
    </dgm:pt>
    <dgm:pt modelId="{959264A9-46A8-4BFB-A1D3-9ABD31DC7257}" type="pres">
      <dgm:prSet presAssocID="{88170DB9-5930-4AE0-AC73-EC34B24E41E7}" presName="node" presStyleLbl="node1" presStyleIdx="4" presStyleCnt="6">
        <dgm:presLayoutVars>
          <dgm:bulletEnabled val="1"/>
        </dgm:presLayoutVars>
      </dgm:prSet>
      <dgm:spPr/>
    </dgm:pt>
    <dgm:pt modelId="{8E64FB90-624E-49EE-9A85-323BD6422469}" type="pres">
      <dgm:prSet presAssocID="{1A23DEEE-C054-401E-A743-CA2559EA7CF4}" presName="sibTrans" presStyleLbl="sibTrans1D1" presStyleIdx="4" presStyleCnt="5"/>
      <dgm:spPr/>
    </dgm:pt>
    <dgm:pt modelId="{CC86C47A-858B-469A-8A11-FA6B36D4045A}" type="pres">
      <dgm:prSet presAssocID="{1A23DEEE-C054-401E-A743-CA2559EA7CF4}" presName="connectorText" presStyleLbl="sibTrans1D1" presStyleIdx="4" presStyleCnt="5"/>
      <dgm:spPr/>
    </dgm:pt>
    <dgm:pt modelId="{87ADDD3A-14CA-46F2-9052-6E776E714EAD}" type="pres">
      <dgm:prSet presAssocID="{4016A8FB-93C8-493C-AC12-312CB0B5955F}" presName="node" presStyleLbl="node1" presStyleIdx="5" presStyleCnt="6">
        <dgm:presLayoutVars>
          <dgm:bulletEnabled val="1"/>
        </dgm:presLayoutVars>
      </dgm:prSet>
      <dgm:spPr/>
    </dgm:pt>
  </dgm:ptLst>
  <dgm:cxnLst>
    <dgm:cxn modelId="{10855E19-5C71-490D-B2C2-583494070DFB}" type="presOf" srcId="{1A23DEEE-C054-401E-A743-CA2559EA7CF4}" destId="{CC86C47A-858B-469A-8A11-FA6B36D4045A}" srcOrd="1" destOrd="0" presId="urn:microsoft.com/office/officeart/2016/7/layout/RepeatingBendingProcessNew"/>
    <dgm:cxn modelId="{2B477F23-A8FE-4DFD-97FC-3462956C710B}" type="presOf" srcId="{4016A8FB-93C8-493C-AC12-312CB0B5955F}" destId="{87ADDD3A-14CA-46F2-9052-6E776E714EAD}" srcOrd="0" destOrd="0" presId="urn:microsoft.com/office/officeart/2016/7/layout/RepeatingBendingProcessNew"/>
    <dgm:cxn modelId="{938BD63B-E878-450D-B3D1-658BAC0920A9}" type="presOf" srcId="{80F80438-FC4F-4E9B-8F4A-B3465C1B71E5}" destId="{BEC54CC6-8515-4335-BEF5-42D4C01B9732}" srcOrd="1" destOrd="0" presId="urn:microsoft.com/office/officeart/2016/7/layout/RepeatingBendingProcessNew"/>
    <dgm:cxn modelId="{E6A1845B-031C-4672-A468-8B86E64DA125}" type="presOf" srcId="{88170DB9-5930-4AE0-AC73-EC34B24E41E7}" destId="{959264A9-46A8-4BFB-A1D3-9ABD31DC7257}" srcOrd="0" destOrd="0" presId="urn:microsoft.com/office/officeart/2016/7/layout/RepeatingBendingProcessNew"/>
    <dgm:cxn modelId="{CFE8D763-0390-4B3B-9521-DEC067BB57C3}" srcId="{F777DE1F-D4F3-46C6-A6EE-704B7B812C27}" destId="{CB641EBD-9B6C-4B9D-A120-514A7C3240F0}" srcOrd="0" destOrd="0" parTransId="{00D744A0-59A7-4A78-82D2-E00ED74C6143}" sibTransId="{7D8EF83E-9234-4F52-831D-2CC06236B2FF}"/>
    <dgm:cxn modelId="{7A91D268-A143-4B00-AEC2-94086084B126}" srcId="{F777DE1F-D4F3-46C6-A6EE-704B7B812C27}" destId="{4016A8FB-93C8-493C-AC12-312CB0B5955F}" srcOrd="5" destOrd="0" parTransId="{20C7F327-EBB0-46C6-A01F-5DFCCC4D8BE3}" sibTransId="{C270116A-E1FD-441E-8870-BEBFA8464016}"/>
    <dgm:cxn modelId="{CCB3FD4C-C11E-47D0-AC71-8BB62FDAAA4E}" srcId="{F777DE1F-D4F3-46C6-A6EE-704B7B812C27}" destId="{C384623F-BF49-4B94-9EE0-D8C1529217D1}" srcOrd="1" destOrd="0" parTransId="{A9399894-2019-44AA-A0D9-C062B5269A54}" sibTransId="{80F80438-FC4F-4E9B-8F4A-B3465C1B71E5}"/>
    <dgm:cxn modelId="{65F6704F-7147-4B54-BF0E-CD8692E761EA}" type="presOf" srcId="{EDF6CBE6-36CC-46CE-93A2-D6485496D58A}" destId="{9E014215-D4E8-479F-85CD-1EEB5F8F00AC}" srcOrd="0" destOrd="0" presId="urn:microsoft.com/office/officeart/2016/7/layout/RepeatingBendingProcessNew"/>
    <dgm:cxn modelId="{7ACC7871-2413-4067-B4E6-839ED793D0FC}" type="presOf" srcId="{5DE55C0C-2138-4D04-AA13-1FA024611650}" destId="{083482CF-1D25-4887-9E39-33081750B91E}" srcOrd="0" destOrd="0" presId="urn:microsoft.com/office/officeart/2016/7/layout/RepeatingBendingProcessNew"/>
    <dgm:cxn modelId="{C41BF572-C09B-41C7-AED7-751E4E8A1F8D}" type="presOf" srcId="{CB641EBD-9B6C-4B9D-A120-514A7C3240F0}" destId="{63463A1E-EF33-44C1-B11B-67BE5A5213FC}" srcOrd="0" destOrd="0" presId="urn:microsoft.com/office/officeart/2016/7/layout/RepeatingBendingProcessNew"/>
    <dgm:cxn modelId="{B3299356-EC28-42F2-8E4F-C7A624EDD197}" type="presOf" srcId="{7D8EF83E-9234-4F52-831D-2CC06236B2FF}" destId="{4CE1E637-08F3-4F79-B68B-6BF834781DA5}" srcOrd="0" destOrd="0" presId="urn:microsoft.com/office/officeart/2016/7/layout/RepeatingBendingProcessNew"/>
    <dgm:cxn modelId="{878F0158-4486-4C7E-B2EA-EE0E3BF99165}" type="presOf" srcId="{C384623F-BF49-4B94-9EE0-D8C1529217D1}" destId="{91B029AB-8102-4507-8E69-18B81BEA0107}" srcOrd="0" destOrd="0" presId="urn:microsoft.com/office/officeart/2016/7/layout/RepeatingBendingProcessNew"/>
    <dgm:cxn modelId="{9180EF58-9F67-4972-A653-7D23C58DB818}" type="presOf" srcId="{1A23DEEE-C054-401E-A743-CA2559EA7CF4}" destId="{8E64FB90-624E-49EE-9A85-323BD6422469}" srcOrd="0" destOrd="0" presId="urn:microsoft.com/office/officeart/2016/7/layout/RepeatingBendingProcessNew"/>
    <dgm:cxn modelId="{26F8DB7E-B8B8-48B0-B928-375A271EA72A}" type="presOf" srcId="{36365311-1CDF-4193-9D8F-EC10691A2EF9}" destId="{8CF8796A-5ACE-4E1F-97FD-A9461033D8D2}" srcOrd="0" destOrd="0" presId="urn:microsoft.com/office/officeart/2016/7/layout/RepeatingBendingProcessNew"/>
    <dgm:cxn modelId="{0A463F84-297F-4CE6-9361-E154538DB559}" srcId="{F777DE1F-D4F3-46C6-A6EE-704B7B812C27}" destId="{18116CDD-9D14-4730-9003-4055F6397579}" srcOrd="3" destOrd="0" parTransId="{24BC7670-A90E-42D8-8C6F-84F2CDA2CA37}" sibTransId="{EDF6CBE6-36CC-46CE-93A2-D6485496D58A}"/>
    <dgm:cxn modelId="{EF200E87-5F37-4CE3-9082-C669E76AF1A6}" srcId="{F777DE1F-D4F3-46C6-A6EE-704B7B812C27}" destId="{88170DB9-5930-4AE0-AC73-EC34B24E41E7}" srcOrd="4" destOrd="0" parTransId="{64CB0E95-7196-42D1-827F-B77E6CE4DD2F}" sibTransId="{1A23DEEE-C054-401E-A743-CA2559EA7CF4}"/>
    <dgm:cxn modelId="{7BECCF91-3455-4A83-A82B-DED8462A59E7}" type="presOf" srcId="{5DE55C0C-2138-4D04-AA13-1FA024611650}" destId="{05FB37D7-86E4-4FD6-9B84-B2DF6272F92C}" srcOrd="1" destOrd="0" presId="urn:microsoft.com/office/officeart/2016/7/layout/RepeatingBendingProcessNew"/>
    <dgm:cxn modelId="{38E43794-EAB8-417F-9E2C-31E222E1354E}" type="presOf" srcId="{80F80438-FC4F-4E9B-8F4A-B3465C1B71E5}" destId="{0A806C64-1EC0-4E00-92B3-AB5E473DD92F}" srcOrd="0" destOrd="0" presId="urn:microsoft.com/office/officeart/2016/7/layout/RepeatingBendingProcessNew"/>
    <dgm:cxn modelId="{C6E494A2-7F43-4158-9AB1-D6B4BE5CF51A}" type="presOf" srcId="{18116CDD-9D14-4730-9003-4055F6397579}" destId="{46D95A80-3A56-45A0-B2C2-0CA3EA1321BB}" srcOrd="0" destOrd="0" presId="urn:microsoft.com/office/officeart/2016/7/layout/RepeatingBendingProcessNew"/>
    <dgm:cxn modelId="{38477EAA-FA06-4E0B-9A8D-A9D36237AAE0}" type="presOf" srcId="{7D8EF83E-9234-4F52-831D-2CC06236B2FF}" destId="{4E55B2BB-75D9-468D-BCEC-BD94199B76E5}" srcOrd="1" destOrd="0" presId="urn:microsoft.com/office/officeart/2016/7/layout/RepeatingBendingProcessNew"/>
    <dgm:cxn modelId="{D6EC4DAD-4DD0-44F1-A5A8-1CCBC4117375}" type="presOf" srcId="{F777DE1F-D4F3-46C6-A6EE-704B7B812C27}" destId="{5C444018-3F38-4722-AB4E-CC1DAE1B10E3}" srcOrd="0" destOrd="0" presId="urn:microsoft.com/office/officeart/2016/7/layout/RepeatingBendingProcessNew"/>
    <dgm:cxn modelId="{D60123B5-C725-4BCC-BCCB-F7328E0BE95F}" srcId="{F777DE1F-D4F3-46C6-A6EE-704B7B812C27}" destId="{36365311-1CDF-4193-9D8F-EC10691A2EF9}" srcOrd="2" destOrd="0" parTransId="{2726FABA-8D5F-43C8-8F24-E89B00538A52}" sibTransId="{5DE55C0C-2138-4D04-AA13-1FA024611650}"/>
    <dgm:cxn modelId="{467F72EB-EC89-4ECC-9B22-C3634A0A9310}" type="presOf" srcId="{EDF6CBE6-36CC-46CE-93A2-D6485496D58A}" destId="{A95A1903-8FA8-41EA-985A-8E3231ADC736}" srcOrd="1" destOrd="0" presId="urn:microsoft.com/office/officeart/2016/7/layout/RepeatingBendingProcessNew"/>
    <dgm:cxn modelId="{6D68A0C9-E7CF-4503-B831-76EF7AEA6ABB}" type="presParOf" srcId="{5C444018-3F38-4722-AB4E-CC1DAE1B10E3}" destId="{63463A1E-EF33-44C1-B11B-67BE5A5213FC}" srcOrd="0" destOrd="0" presId="urn:microsoft.com/office/officeart/2016/7/layout/RepeatingBendingProcessNew"/>
    <dgm:cxn modelId="{F190507D-C893-43B2-A699-0D1AAA7A29BA}" type="presParOf" srcId="{5C444018-3F38-4722-AB4E-CC1DAE1B10E3}" destId="{4CE1E637-08F3-4F79-B68B-6BF834781DA5}" srcOrd="1" destOrd="0" presId="urn:microsoft.com/office/officeart/2016/7/layout/RepeatingBendingProcessNew"/>
    <dgm:cxn modelId="{BE050E10-B92F-4375-A6E0-3D46041A99FA}" type="presParOf" srcId="{4CE1E637-08F3-4F79-B68B-6BF834781DA5}" destId="{4E55B2BB-75D9-468D-BCEC-BD94199B76E5}" srcOrd="0" destOrd="0" presId="urn:microsoft.com/office/officeart/2016/7/layout/RepeatingBendingProcessNew"/>
    <dgm:cxn modelId="{A5360D99-785F-4C72-8F4E-DE8B6C9491A1}" type="presParOf" srcId="{5C444018-3F38-4722-AB4E-CC1DAE1B10E3}" destId="{91B029AB-8102-4507-8E69-18B81BEA0107}" srcOrd="2" destOrd="0" presId="urn:microsoft.com/office/officeart/2016/7/layout/RepeatingBendingProcessNew"/>
    <dgm:cxn modelId="{DF82F55F-1F1F-4834-B1E0-ECCDC442552C}" type="presParOf" srcId="{5C444018-3F38-4722-AB4E-CC1DAE1B10E3}" destId="{0A806C64-1EC0-4E00-92B3-AB5E473DD92F}" srcOrd="3" destOrd="0" presId="urn:microsoft.com/office/officeart/2016/7/layout/RepeatingBendingProcessNew"/>
    <dgm:cxn modelId="{1F98C607-8D79-4CE4-B6A9-41B2939CEF33}" type="presParOf" srcId="{0A806C64-1EC0-4E00-92B3-AB5E473DD92F}" destId="{BEC54CC6-8515-4335-BEF5-42D4C01B9732}" srcOrd="0" destOrd="0" presId="urn:microsoft.com/office/officeart/2016/7/layout/RepeatingBendingProcessNew"/>
    <dgm:cxn modelId="{D36C1D4A-9B54-4CE9-B817-A92E277483F5}" type="presParOf" srcId="{5C444018-3F38-4722-AB4E-CC1DAE1B10E3}" destId="{8CF8796A-5ACE-4E1F-97FD-A9461033D8D2}" srcOrd="4" destOrd="0" presId="urn:microsoft.com/office/officeart/2016/7/layout/RepeatingBendingProcessNew"/>
    <dgm:cxn modelId="{BF51FDB6-0C6D-4BF1-ACEB-E4954F6D8E52}" type="presParOf" srcId="{5C444018-3F38-4722-AB4E-CC1DAE1B10E3}" destId="{083482CF-1D25-4887-9E39-33081750B91E}" srcOrd="5" destOrd="0" presId="urn:microsoft.com/office/officeart/2016/7/layout/RepeatingBendingProcessNew"/>
    <dgm:cxn modelId="{33CEE54F-1A22-41FC-8D27-DA934BA8B99A}" type="presParOf" srcId="{083482CF-1D25-4887-9E39-33081750B91E}" destId="{05FB37D7-86E4-4FD6-9B84-B2DF6272F92C}" srcOrd="0" destOrd="0" presId="urn:microsoft.com/office/officeart/2016/7/layout/RepeatingBendingProcessNew"/>
    <dgm:cxn modelId="{079F6239-DAD7-48D6-8E11-2B956C47DA19}" type="presParOf" srcId="{5C444018-3F38-4722-AB4E-CC1DAE1B10E3}" destId="{46D95A80-3A56-45A0-B2C2-0CA3EA1321BB}" srcOrd="6" destOrd="0" presId="urn:microsoft.com/office/officeart/2016/7/layout/RepeatingBendingProcessNew"/>
    <dgm:cxn modelId="{119493EA-B791-44C8-9927-A53946C6F1D7}" type="presParOf" srcId="{5C444018-3F38-4722-AB4E-CC1DAE1B10E3}" destId="{9E014215-D4E8-479F-85CD-1EEB5F8F00AC}" srcOrd="7" destOrd="0" presId="urn:microsoft.com/office/officeart/2016/7/layout/RepeatingBendingProcessNew"/>
    <dgm:cxn modelId="{7591832C-280A-4072-8EC7-4715C5DFE366}" type="presParOf" srcId="{9E014215-D4E8-479F-85CD-1EEB5F8F00AC}" destId="{A95A1903-8FA8-41EA-985A-8E3231ADC736}" srcOrd="0" destOrd="0" presId="urn:microsoft.com/office/officeart/2016/7/layout/RepeatingBendingProcessNew"/>
    <dgm:cxn modelId="{EDBE399E-E4CA-4CCD-A762-4AC6DF99AF6F}" type="presParOf" srcId="{5C444018-3F38-4722-AB4E-CC1DAE1B10E3}" destId="{959264A9-46A8-4BFB-A1D3-9ABD31DC7257}" srcOrd="8" destOrd="0" presId="urn:microsoft.com/office/officeart/2016/7/layout/RepeatingBendingProcessNew"/>
    <dgm:cxn modelId="{373C4760-9669-48FB-B4AA-71FD1615E034}" type="presParOf" srcId="{5C444018-3F38-4722-AB4E-CC1DAE1B10E3}" destId="{8E64FB90-624E-49EE-9A85-323BD6422469}" srcOrd="9" destOrd="0" presId="urn:microsoft.com/office/officeart/2016/7/layout/RepeatingBendingProcessNew"/>
    <dgm:cxn modelId="{093B1F50-9521-41D9-BFF4-30FB473D6F48}" type="presParOf" srcId="{8E64FB90-624E-49EE-9A85-323BD6422469}" destId="{CC86C47A-858B-469A-8A11-FA6B36D4045A}" srcOrd="0" destOrd="0" presId="urn:microsoft.com/office/officeart/2016/7/layout/RepeatingBendingProcessNew"/>
    <dgm:cxn modelId="{57772551-2BBD-4A0E-8274-7B83C9767AAC}" type="presParOf" srcId="{5C444018-3F38-4722-AB4E-CC1DAE1B10E3}" destId="{87ADDD3A-14CA-46F2-9052-6E776E714EAD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95511-FE0E-4A33-8E61-3B4BA66467AB}">
      <dsp:nvSpPr>
        <dsp:cNvPr id="0" name=""/>
        <dsp:cNvSpPr/>
      </dsp:nvSpPr>
      <dsp:spPr>
        <a:xfrm>
          <a:off x="2244476" y="918058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473792" y="961200"/>
        <a:ext cx="25749" cy="5154"/>
      </dsp:txXfrm>
    </dsp:sp>
    <dsp:sp modelId="{F0DBE6DA-4304-49B8-B400-3AFA958BE0B5}">
      <dsp:nvSpPr>
        <dsp:cNvPr id="0" name=""/>
        <dsp:cNvSpPr/>
      </dsp:nvSpPr>
      <dsp:spPr>
        <a:xfrm>
          <a:off x="7224" y="292062"/>
          <a:ext cx="2239051" cy="13434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Public Health Interventions</a:t>
          </a:r>
        </a:p>
      </dsp:txBody>
      <dsp:txXfrm>
        <a:off x="7224" y="292062"/>
        <a:ext cx="2239051" cy="1343430"/>
      </dsp:txXfrm>
    </dsp:sp>
    <dsp:sp modelId="{0C2C5CD4-97E1-42D2-B59F-D0D1C46084C8}">
      <dsp:nvSpPr>
        <dsp:cNvPr id="0" name=""/>
        <dsp:cNvSpPr/>
      </dsp:nvSpPr>
      <dsp:spPr>
        <a:xfrm>
          <a:off x="4998509" y="918058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227825" y="961200"/>
        <a:ext cx="25749" cy="5154"/>
      </dsp:txXfrm>
    </dsp:sp>
    <dsp:sp modelId="{DBAC7FA1-C22C-4ED3-9D08-86E3BC648C5A}">
      <dsp:nvSpPr>
        <dsp:cNvPr id="0" name=""/>
        <dsp:cNvSpPr/>
      </dsp:nvSpPr>
      <dsp:spPr>
        <a:xfrm>
          <a:off x="2761257" y="292062"/>
          <a:ext cx="2239051" cy="13434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Pharmacies have reported the CO Monitoring form has disappeared and cannot be accessed. The service needed updating and funding allocated-Completed by YL and sent to Council for approval</a:t>
          </a:r>
          <a:endParaRPr lang="en-US" sz="1200" kern="1200" dirty="0"/>
        </a:p>
      </dsp:txBody>
      <dsp:txXfrm>
        <a:off x="2761257" y="292062"/>
        <a:ext cx="2239051" cy="1343430"/>
      </dsp:txXfrm>
    </dsp:sp>
    <dsp:sp modelId="{E86B4B57-CE22-4D56-AD0A-AB6743D2CDF2}">
      <dsp:nvSpPr>
        <dsp:cNvPr id="0" name=""/>
        <dsp:cNvSpPr/>
      </dsp:nvSpPr>
      <dsp:spPr>
        <a:xfrm>
          <a:off x="7752542" y="918058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7981858" y="961200"/>
        <a:ext cx="25749" cy="5154"/>
      </dsp:txXfrm>
    </dsp:sp>
    <dsp:sp modelId="{3017C68B-6544-4980-98C3-37307D8DAA25}">
      <dsp:nvSpPr>
        <dsp:cNvPr id="0" name=""/>
        <dsp:cNvSpPr/>
      </dsp:nvSpPr>
      <dsp:spPr>
        <a:xfrm>
          <a:off x="5515290" y="292062"/>
          <a:ext cx="2239051" cy="134343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PGD Authorisation Forms not being returned to Smokefree Somerset-Follow up with </a:t>
          </a:r>
          <a:r>
            <a:rPr lang="en-GB" sz="1200" kern="1200"/>
            <a:t>affected Contractors</a:t>
          </a:r>
          <a:endParaRPr lang="en-US" sz="1200" kern="1200" dirty="0"/>
        </a:p>
      </dsp:txBody>
      <dsp:txXfrm>
        <a:off x="5515290" y="292062"/>
        <a:ext cx="2239051" cy="1343430"/>
      </dsp:txXfrm>
    </dsp:sp>
    <dsp:sp modelId="{CF12BEB1-05C2-4FAC-BFF5-AE01D9CE6DA9}">
      <dsp:nvSpPr>
        <dsp:cNvPr id="0" name=""/>
        <dsp:cNvSpPr/>
      </dsp:nvSpPr>
      <dsp:spPr>
        <a:xfrm>
          <a:off x="1126750" y="1633693"/>
          <a:ext cx="8262099" cy="484381"/>
        </a:xfrm>
        <a:custGeom>
          <a:avLst/>
          <a:gdLst/>
          <a:ahLst/>
          <a:cxnLst/>
          <a:rect l="0" t="0" r="0" b="0"/>
          <a:pathLst>
            <a:path>
              <a:moveTo>
                <a:pt x="8262099" y="0"/>
              </a:moveTo>
              <a:lnTo>
                <a:pt x="8262099" y="259290"/>
              </a:lnTo>
              <a:lnTo>
                <a:pt x="0" y="259290"/>
              </a:lnTo>
              <a:lnTo>
                <a:pt x="0" y="48438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050846" y="1873306"/>
        <a:ext cx="413906" cy="5154"/>
      </dsp:txXfrm>
    </dsp:sp>
    <dsp:sp modelId="{6DB2B31B-C2DE-455E-B498-83E33D5AB212}">
      <dsp:nvSpPr>
        <dsp:cNvPr id="0" name=""/>
        <dsp:cNvSpPr/>
      </dsp:nvSpPr>
      <dsp:spPr>
        <a:xfrm>
          <a:off x="8269323" y="292062"/>
          <a:ext cx="2239051" cy="13434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Turning Point –Missed a claim on Pharmoutcomes- Contacted to get claim approved by Finance Team</a:t>
          </a:r>
        </a:p>
      </dsp:txBody>
      <dsp:txXfrm>
        <a:off x="8269323" y="292062"/>
        <a:ext cx="2239051" cy="1343430"/>
      </dsp:txXfrm>
    </dsp:sp>
    <dsp:sp modelId="{99C68964-9F3A-426E-A2C0-A78F55750B75}">
      <dsp:nvSpPr>
        <dsp:cNvPr id="0" name=""/>
        <dsp:cNvSpPr/>
      </dsp:nvSpPr>
      <dsp:spPr>
        <a:xfrm>
          <a:off x="2244476" y="3059155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473792" y="3102297"/>
        <a:ext cx="25749" cy="5154"/>
      </dsp:txXfrm>
    </dsp:sp>
    <dsp:sp modelId="{E496B88C-98E0-4BC6-ADE3-2DD0D0568C4E}">
      <dsp:nvSpPr>
        <dsp:cNvPr id="0" name=""/>
        <dsp:cNvSpPr/>
      </dsp:nvSpPr>
      <dsp:spPr>
        <a:xfrm>
          <a:off x="7224" y="2150475"/>
          <a:ext cx="2239051" cy="19088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Low claims for TP TP services between January and March –Agreed with TP to extend the service on Pharmoutcomes  so any pharmacies with missed entries can still claim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CCA Pharmacies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7224" y="2150475"/>
        <a:ext cx="2239051" cy="1908800"/>
      </dsp:txXfrm>
    </dsp:sp>
    <dsp:sp modelId="{03332C79-459C-4892-893F-08C8E7BEE3C4}">
      <dsp:nvSpPr>
        <dsp:cNvPr id="0" name=""/>
        <dsp:cNvSpPr/>
      </dsp:nvSpPr>
      <dsp:spPr>
        <a:xfrm>
          <a:off x="4998509" y="3059155"/>
          <a:ext cx="4843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381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227825" y="3102297"/>
        <a:ext cx="25749" cy="5154"/>
      </dsp:txXfrm>
    </dsp:sp>
    <dsp:sp modelId="{F0C5F5D2-7D99-4F38-AA0A-FCBC9B23990E}">
      <dsp:nvSpPr>
        <dsp:cNvPr id="0" name=""/>
        <dsp:cNvSpPr/>
      </dsp:nvSpPr>
      <dsp:spPr>
        <a:xfrm>
          <a:off x="2761257" y="2433159"/>
          <a:ext cx="2239051" cy="13434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Funding Forms revised and appropriate documentation uploaded to </a:t>
          </a:r>
          <a:r>
            <a:rPr lang="en-GB" sz="1200" kern="1200" dirty="0" err="1"/>
            <a:t>Pharmoutcomes</a:t>
          </a:r>
          <a:r>
            <a:rPr lang="en-GB" sz="1200" kern="1200" dirty="0"/>
            <a:t> and NEO360 to be allocated.</a:t>
          </a:r>
          <a:endParaRPr lang="en-US" sz="1200" kern="1200" dirty="0"/>
        </a:p>
      </dsp:txBody>
      <dsp:txXfrm>
        <a:off x="2761257" y="2433159"/>
        <a:ext cx="2239051" cy="1343430"/>
      </dsp:txXfrm>
    </dsp:sp>
    <dsp:sp modelId="{1ACD80BD-850D-4C2E-97E1-908E01283832}">
      <dsp:nvSpPr>
        <dsp:cNvPr id="0" name=""/>
        <dsp:cNvSpPr/>
      </dsp:nvSpPr>
      <dsp:spPr>
        <a:xfrm>
          <a:off x="5515290" y="2433159"/>
          <a:ext cx="2239051" cy="134343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715" tIns="115166" rIns="109715" bIns="115166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Ensure with Changes in Ownerships –New pharmacies are accredited to provide Public Health Services.</a:t>
          </a:r>
          <a:endParaRPr lang="en-US" sz="1200" kern="1200" dirty="0"/>
        </a:p>
      </dsp:txBody>
      <dsp:txXfrm>
        <a:off x="5515290" y="2433159"/>
        <a:ext cx="2239051" cy="13434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615BB-B87D-496F-86CF-86B98C049A35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BAA048-1635-47E8-A0F9-E2AD76D6404B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1FC2E-C59C-4640-AC10-B1398A8EE206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Contractor raised Issues around Surgery Covid Vaccination Procedure- Emailed NHSE Covid team for guidance </a:t>
          </a:r>
          <a:endParaRPr lang="en-US" sz="2000" kern="1200" dirty="0"/>
        </a:p>
      </dsp:txBody>
      <dsp:txXfrm>
        <a:off x="1437631" y="531"/>
        <a:ext cx="9077968" cy="1244702"/>
      </dsp:txXfrm>
    </dsp:sp>
    <dsp:sp modelId="{17A57141-6BF5-4D8A-BCB1-ED021E8402FD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A0524F-4AF7-4795-9BCE-0ACA99DC2592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E6AFD-AAF3-44FB-B9AE-5C33D733E230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Translation Service –Access difficult-Raised with NHSE Somerset Pharmacies did not have access due to contract renewal issues. Working with ICB to get Pharmacies reactivated and Access/Pin codes resent to all contractors.</a:t>
          </a:r>
        </a:p>
      </dsp:txBody>
      <dsp:txXfrm>
        <a:off x="1437631" y="1556410"/>
        <a:ext cx="9077968" cy="1244702"/>
      </dsp:txXfrm>
    </dsp:sp>
    <dsp:sp modelId="{9353179C-96ED-460F-B4E2-5B96704F1CB9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5B7BF-15E7-4F5A-906F-0801EA92EDAB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5CDD4-26F8-433A-8286-CB40CCDD8D76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Mandatory campaign submissions-Ensuring all contractors excluding have entered their mandatory campaign on time to NHSE to avoid breach notices for non –compliance.</a:t>
          </a:r>
          <a:endParaRPr lang="en-US" sz="2000" kern="1200" dirty="0"/>
        </a:p>
      </dsp:txBody>
      <dsp:txXfrm>
        <a:off x="1437631" y="3112289"/>
        <a:ext cx="9077968" cy="1244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33016-4E9B-4131-A70A-640B8FC2D6AB}">
      <dsp:nvSpPr>
        <dsp:cNvPr id="0" name=""/>
        <dsp:cNvSpPr/>
      </dsp:nvSpPr>
      <dsp:spPr>
        <a:xfrm>
          <a:off x="282221" y="368029"/>
          <a:ext cx="1371985" cy="13719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2CB1C-A46F-49DB-B959-10A0B3083738}">
      <dsp:nvSpPr>
        <dsp:cNvPr id="0" name=""/>
        <dsp:cNvSpPr/>
      </dsp:nvSpPr>
      <dsp:spPr>
        <a:xfrm>
          <a:off x="570337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2C638-BE8B-4487-86B7-3EDEFA93AAF2}">
      <dsp:nvSpPr>
        <dsp:cNvPr id="0" name=""/>
        <dsp:cNvSpPr/>
      </dsp:nvSpPr>
      <dsp:spPr>
        <a:xfrm>
          <a:off x="1948202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Service Intervention for lack of referrals for key PF services.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Highlighting possible errors with claims for national services.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1948202" y="368029"/>
        <a:ext cx="3233964" cy="1371985"/>
      </dsp:txXfrm>
    </dsp:sp>
    <dsp:sp modelId="{B4010A27-B08A-4B65-933F-E43D3A4BA331}">
      <dsp:nvSpPr>
        <dsp:cNvPr id="0" name=""/>
        <dsp:cNvSpPr/>
      </dsp:nvSpPr>
      <dsp:spPr>
        <a:xfrm>
          <a:off x="5745661" y="368029"/>
          <a:ext cx="1371985" cy="137198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681E79-7F48-442A-A3B4-0BAE14058E8B}">
      <dsp:nvSpPr>
        <dsp:cNvPr id="0" name=""/>
        <dsp:cNvSpPr/>
      </dsp:nvSpPr>
      <dsp:spPr>
        <a:xfrm>
          <a:off x="6033778" y="656145"/>
          <a:ext cx="795751" cy="7957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7E995D-85E9-4ECE-8C53-72D098241FCC}">
      <dsp:nvSpPr>
        <dsp:cNvPr id="0" name=""/>
        <dsp:cNvSpPr/>
      </dsp:nvSpPr>
      <dsp:spPr>
        <a:xfrm>
          <a:off x="7411643" y="368029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GP directing services and patients –intervened –Covid Vaccination Patient Direction</a:t>
          </a:r>
          <a:endParaRPr lang="en-US" sz="1700" kern="1200" dirty="0"/>
        </a:p>
      </dsp:txBody>
      <dsp:txXfrm>
        <a:off x="7411643" y="368029"/>
        <a:ext cx="3233964" cy="1371985"/>
      </dsp:txXfrm>
    </dsp:sp>
    <dsp:sp modelId="{1D268EDF-5D08-4873-AD14-82D591CA60FB}">
      <dsp:nvSpPr>
        <dsp:cNvPr id="0" name=""/>
        <dsp:cNvSpPr/>
      </dsp:nvSpPr>
      <dsp:spPr>
        <a:xfrm>
          <a:off x="282221" y="2452790"/>
          <a:ext cx="1371985" cy="137198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F7C866-4D5A-4805-B3ED-86CBF8559E16}">
      <dsp:nvSpPr>
        <dsp:cNvPr id="0" name=""/>
        <dsp:cNvSpPr/>
      </dsp:nvSpPr>
      <dsp:spPr>
        <a:xfrm>
          <a:off x="570337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4CDFC-018E-484E-B714-29E003F03EC6}">
      <dsp:nvSpPr>
        <dsp:cNvPr id="0" name=""/>
        <dsp:cNvSpPr/>
      </dsp:nvSpPr>
      <dsp:spPr>
        <a:xfrm>
          <a:off x="1948202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My local Surgery for PF referrals, highlighting the potential  issue of using this service as a referral template-to LMC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1948202" y="2452790"/>
        <a:ext cx="3233964" cy="1371985"/>
      </dsp:txXfrm>
    </dsp:sp>
    <dsp:sp modelId="{E4F925F1-2925-4380-9BE2-3548664DC24D}">
      <dsp:nvSpPr>
        <dsp:cNvPr id="0" name=""/>
        <dsp:cNvSpPr/>
      </dsp:nvSpPr>
      <dsp:spPr>
        <a:xfrm>
          <a:off x="5745661" y="2452790"/>
          <a:ext cx="1371985" cy="137198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00622-F268-4BE7-891F-7E1A4C67C70E}">
      <dsp:nvSpPr>
        <dsp:cNvPr id="0" name=""/>
        <dsp:cNvSpPr/>
      </dsp:nvSpPr>
      <dsp:spPr>
        <a:xfrm>
          <a:off x="6033778" y="2740907"/>
          <a:ext cx="795751" cy="7957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3DC54E-CEFC-4E0E-882E-4A2437A8D346}">
      <dsp:nvSpPr>
        <dsp:cNvPr id="0" name=""/>
        <dsp:cNvSpPr/>
      </dsp:nvSpPr>
      <dsp:spPr>
        <a:xfrm>
          <a:off x="7411643" y="2452790"/>
          <a:ext cx="3233964" cy="1371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Assisting new contractors by liaising and connecting them with key ops support within Public Health, TP etc to get contracts signed to deliver more services.</a:t>
          </a:r>
          <a:endParaRPr lang="en-US" sz="1700" kern="1200" dirty="0"/>
        </a:p>
      </dsp:txBody>
      <dsp:txXfrm>
        <a:off x="7411643" y="2452790"/>
        <a:ext cx="3233964" cy="13719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E1E637-08F3-4F79-B68B-6BF834781DA5}">
      <dsp:nvSpPr>
        <dsp:cNvPr id="0" name=""/>
        <dsp:cNvSpPr/>
      </dsp:nvSpPr>
      <dsp:spPr>
        <a:xfrm>
          <a:off x="3040792" y="873711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357014" y="915941"/>
        <a:ext cx="34897" cy="6979"/>
      </dsp:txXfrm>
    </dsp:sp>
    <dsp:sp modelId="{63463A1E-EF33-44C1-B11B-67BE5A5213FC}">
      <dsp:nvSpPr>
        <dsp:cNvPr id="0" name=""/>
        <dsp:cNvSpPr/>
      </dsp:nvSpPr>
      <dsp:spPr>
        <a:xfrm>
          <a:off x="8061" y="907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ICB –Ops issue monthly meeting-Chase Specialist Meds Service, Pharmoutcomes license</a:t>
          </a:r>
          <a:endParaRPr lang="en-US" sz="1200" kern="1200" dirty="0"/>
        </a:p>
      </dsp:txBody>
      <dsp:txXfrm>
        <a:off x="8061" y="9072"/>
        <a:ext cx="3034531" cy="1820718"/>
      </dsp:txXfrm>
    </dsp:sp>
    <dsp:sp modelId="{0A806C64-1EC0-4E00-92B3-AB5E473DD92F}">
      <dsp:nvSpPr>
        <dsp:cNvPr id="0" name=""/>
        <dsp:cNvSpPr/>
      </dsp:nvSpPr>
      <dsp:spPr>
        <a:xfrm>
          <a:off x="6773265" y="873711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7089488" y="915941"/>
        <a:ext cx="34897" cy="6979"/>
      </dsp:txXfrm>
    </dsp:sp>
    <dsp:sp modelId="{91B029AB-8102-4507-8E69-18B81BEA0107}">
      <dsp:nvSpPr>
        <dsp:cNvPr id="0" name=""/>
        <dsp:cNvSpPr/>
      </dsp:nvSpPr>
      <dsp:spPr>
        <a:xfrm>
          <a:off x="3740534" y="9072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UTC –PF workstream</a:t>
          </a:r>
        </a:p>
      </dsp:txBody>
      <dsp:txXfrm>
        <a:off x="3740534" y="9072"/>
        <a:ext cx="3034531" cy="1820718"/>
      </dsp:txXfrm>
    </dsp:sp>
    <dsp:sp modelId="{083482CF-1D25-4887-9E39-33081750B91E}">
      <dsp:nvSpPr>
        <dsp:cNvPr id="0" name=""/>
        <dsp:cNvSpPr/>
      </dsp:nvSpPr>
      <dsp:spPr>
        <a:xfrm>
          <a:off x="1525326" y="1827990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070362" y="2158172"/>
        <a:ext cx="374875" cy="6979"/>
      </dsp:txXfrm>
    </dsp:sp>
    <dsp:sp modelId="{8CF8796A-5ACE-4E1F-97FD-A9461033D8D2}">
      <dsp:nvSpPr>
        <dsp:cNvPr id="0" name=""/>
        <dsp:cNvSpPr/>
      </dsp:nvSpPr>
      <dsp:spPr>
        <a:xfrm>
          <a:off x="7473007" y="9072"/>
          <a:ext cx="3034531" cy="1820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ICC Sit rep meeting now via email-Communicate to PCN Areas where there is UTC Closure and where the next nearest UTC is in their area.</a:t>
          </a:r>
          <a:endParaRPr lang="en-US" sz="1200" kern="1200" dirty="0"/>
        </a:p>
      </dsp:txBody>
      <dsp:txXfrm>
        <a:off x="7473007" y="9072"/>
        <a:ext cx="3034531" cy="1820718"/>
      </dsp:txXfrm>
    </dsp:sp>
    <dsp:sp modelId="{9E014215-D4E8-479F-85CD-1EEB5F8F00AC}">
      <dsp:nvSpPr>
        <dsp:cNvPr id="0" name=""/>
        <dsp:cNvSpPr/>
      </dsp:nvSpPr>
      <dsp:spPr>
        <a:xfrm>
          <a:off x="3040792" y="3392372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357014" y="3434602"/>
        <a:ext cx="34897" cy="6979"/>
      </dsp:txXfrm>
    </dsp:sp>
    <dsp:sp modelId="{46D95A80-3A56-45A0-B2C2-0CA3EA1321BB}">
      <dsp:nvSpPr>
        <dsp:cNvPr id="0" name=""/>
        <dsp:cNvSpPr/>
      </dsp:nvSpPr>
      <dsp:spPr>
        <a:xfrm>
          <a:off x="8061" y="2527733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LMC –Engagement work.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Meeting between LPC/LMC to progress the relationship.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We will be progressing the relationship and agreed that CPS will be giving LMC weekly newsletters to distribute to GP Colleagues, They have agreed to host a page on their website for CPS.</a:t>
          </a:r>
        </a:p>
      </dsp:txBody>
      <dsp:txXfrm>
        <a:off x="8061" y="2527733"/>
        <a:ext cx="3034531" cy="1820718"/>
      </dsp:txXfrm>
    </dsp:sp>
    <dsp:sp modelId="{8E64FB90-624E-49EE-9A85-323BD6422469}">
      <dsp:nvSpPr>
        <dsp:cNvPr id="0" name=""/>
        <dsp:cNvSpPr/>
      </dsp:nvSpPr>
      <dsp:spPr>
        <a:xfrm>
          <a:off x="6773265" y="3392372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7089488" y="3434602"/>
        <a:ext cx="34897" cy="6979"/>
      </dsp:txXfrm>
    </dsp:sp>
    <dsp:sp modelId="{959264A9-46A8-4BFB-A1D3-9ABD31DC7257}">
      <dsp:nvSpPr>
        <dsp:cNvPr id="0" name=""/>
        <dsp:cNvSpPr/>
      </dsp:nvSpPr>
      <dsp:spPr>
        <a:xfrm>
          <a:off x="3740534" y="2527733"/>
          <a:ext cx="3034531" cy="18207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DMS Musgrove –Live with one ward for discharges –Discharges have started and follow up meeting planned for May –Should be 8 Wards discharging by end of May. </a:t>
          </a:r>
          <a:endParaRPr lang="en-US" sz="1200" kern="1200" dirty="0"/>
        </a:p>
      </dsp:txBody>
      <dsp:txXfrm>
        <a:off x="3740534" y="2527733"/>
        <a:ext cx="3034531" cy="1820718"/>
      </dsp:txXfrm>
    </dsp:sp>
    <dsp:sp modelId="{87ADDD3A-14CA-46F2-9052-6E776E714EAD}">
      <dsp:nvSpPr>
        <dsp:cNvPr id="0" name=""/>
        <dsp:cNvSpPr/>
      </dsp:nvSpPr>
      <dsp:spPr>
        <a:xfrm>
          <a:off x="7473007" y="2527733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Turning Point and Neo 360 –Turning Point Ensuring all claims on Pharmoutcomes have been approved 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NEO360 access granted to ensure TP approve claims on this platform.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/>
        </a:p>
      </dsp:txBody>
      <dsp:txXfrm>
        <a:off x="7473007" y="2527733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88AC4-A72C-EA7D-4858-32ECCE10E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FF0F75-E4B8-0361-10AD-FE4515B291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6E7A21-C01B-CA5F-7301-91B28F86A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67441-25DF-3951-2FB6-768EE275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9E226-18D7-8D83-B264-DE43FF0E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497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61C29-352D-71B4-8DA3-D707D939F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212E8-00D9-B905-1CA7-4340E5EED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E8802-9928-3FC4-9BD6-CF4D2C07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25CB4-93B8-91B1-2FD4-23FF7D0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AC64C-11B5-BD88-3FD4-E497115A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838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61DDBB-6D79-01AD-4F0A-29BB6D4A48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86432-4B44-F3B9-16BF-9B1D81FA3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C805F-004E-BF19-2565-00D03440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72064-29EB-6EBB-A10B-F8877DDA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FA3BA-B554-1175-0EED-15E940422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95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20763-3885-3435-1B77-ABA9BFE14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554FF-C144-F36B-FE84-1391685A1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D60CB-CDC6-E830-78B2-D619CDBC8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6261C-145B-A17A-2514-CC7AE745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098DA-A7A9-0DA7-65DB-09290CDED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07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44F36-FDB5-4450-1D00-3E6E0C6CE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1896B-62A9-1EC0-070D-6672C22DB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C649E-15A8-18A8-B94B-C0899E2BF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ACA9A-DEF6-89D5-F461-867521893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29FEA-C22B-72C5-DA59-71EC45C60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44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F3A7-8B0C-E791-6298-28F3B0E39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56527-ED0A-5E10-824E-6D8892BCC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3E2F4-555E-6D5C-11F5-10D5B6652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01844-5D2D-1397-1C2F-73DC7EC8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73F2F-FDEC-0E4B-2292-0E240FA3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4E9F5-FFA7-6D4C-6FDD-EC1CAE2B8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04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DD113-E9A5-CC38-B547-BF201C08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13792-6213-EF74-7A00-42F9AB16A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BD34E-58AE-CF4B-D6A0-F2307366A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5A60D9-428F-4A9E-2622-15237C01E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1CD8FD-AD03-D288-9A35-AC39AC017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F1544A-6BB2-C159-3CF2-077F6F88B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AE3316-2FB6-0411-DBC7-1BE1CF168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95827A-344F-99B3-8F0E-68AA6B47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4970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2E66-B3D7-561F-165D-7AA36497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0D011-BDDD-3C3D-0948-C40E68CA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B0A82-7D4B-C260-C94D-516AEA353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ED2A3-FBBA-87F6-97C4-0E133C0FA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503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0F21E-8F3B-3B74-AA0B-E56146C5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D3DB5E-941D-8723-E336-1AFCCB26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64349-59FB-2CD1-414A-D8F333E8D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13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7990F-44AD-3331-C5FA-7CC2332E8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DB533-6E37-A3F5-B81E-8AD27CEB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AFDF7-3CFD-91C6-4EE0-CA0E9B152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D4A00-95D3-C4AF-2E56-BBB129F11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956D1-635A-2792-8053-E3A1E1F5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DAAE7-6C1B-5032-E3A0-8ECE1DA2C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27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8023-5F1D-6F3D-08FC-B1D229616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7C1248-10E6-5540-DFF8-DAABFFCAB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27531B-6B51-6A13-847D-42361CE53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D5FCB-A06F-5F7C-1EB2-A1365BE97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98B8B-5FED-11FC-05F8-BFA3B2A2C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F7E66-F7FB-0CCC-0BDA-F62C41EBB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29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2B2C23-4D6F-5B11-AA16-D477D69D7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31E0B9-4310-8397-DDDD-15F1B680E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2428F-9CA2-2BE4-005C-7FBD81869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75A7-157B-44DB-971A-BEC17576BF80}" type="datetimeFigureOut">
              <a:rPr lang="en-GB" smtClean="0"/>
              <a:t>21/05/2026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9F1A0-5D84-3C59-EDFB-BB4888C00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6A82B-9F01-042E-7244-35E785AF6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8E16B6-892B-4090-A3A9-3DFEB026983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07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581202-5C8F-3012-E962-2B99BC46D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303" y="1119116"/>
            <a:ext cx="6370172" cy="2213635"/>
          </a:xfrm>
          <a:prstGeom prst="rect">
            <a:avLst/>
          </a:prstGeom>
        </p:spPr>
      </p:pic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245339-873B-9050-4828-D038C5456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GB" sz="8000" dirty="0"/>
              <a:t>Ops Manager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42C6D-6377-A59D-7BA5-876183F9D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Autofit/>
          </a:bodyPr>
          <a:lstStyle/>
          <a:p>
            <a:pPr algn="l"/>
            <a:r>
              <a:rPr lang="en-GB" sz="1600" dirty="0"/>
              <a:t>Yvonne Lamb</a:t>
            </a:r>
          </a:p>
          <a:p>
            <a:pPr algn="l"/>
            <a:r>
              <a:rPr lang="en-GB" sz="1600" dirty="0"/>
              <a:t>Full Committee Meeting – May 2026</a:t>
            </a:r>
          </a:p>
          <a:p>
            <a:pPr algn="l"/>
            <a:r>
              <a:rPr lang="en-GB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605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8259F-E291-A6AD-522B-4FF071E6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BID Writing 1</a:t>
            </a:r>
            <a:r>
              <a:rPr lang="en-GB" baseline="30000" dirty="0"/>
              <a:t>st</a:t>
            </a:r>
            <a:r>
              <a:rPr lang="en-GB" dirty="0"/>
              <a:t>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2FDE0-44DB-20E3-7D74-A053AFDC5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2369"/>
            <a:ext cx="10196245" cy="37245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CPE  Webinar for CPL Chief Officers or delegates to attend and gain some knowledge around upskilling to write bids for new services on behalf of our contractors.</a:t>
            </a:r>
          </a:p>
          <a:p>
            <a:r>
              <a:rPr lang="en-GB" dirty="0"/>
              <a:t>Next Session 11</a:t>
            </a:r>
            <a:r>
              <a:rPr lang="en-GB" baseline="30000" dirty="0"/>
              <a:t>th</a:t>
            </a:r>
            <a:r>
              <a:rPr lang="en-GB" dirty="0"/>
              <a:t> June 2026.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4B3C68-01D5-8F01-8BE0-ACD589352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384" y="681037"/>
            <a:ext cx="4575638" cy="1455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52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1CD3FFB-9209-DF26-1001-A3F01811A51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244D0-1D4C-1517-47F7-44C3F083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700" dirty="0"/>
              <a:t>Commissioner Interventions –Public Health </a:t>
            </a:r>
            <a:br>
              <a:rPr lang="en-GB" sz="3700" dirty="0"/>
            </a:br>
            <a:endParaRPr lang="en-GB" sz="37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4E20A4-CAD2-2A0B-E682-BC77E9BA9F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05732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742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E0AF8A-FEFE-F686-2030-3D8727DE8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GB" dirty="0"/>
              <a:t>NHSE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20A4C5-0E81-57D8-E855-2DE587163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461197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736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B285DF-C110-B02C-0D18-1AB7BF1D7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CPS –Contractor Queries and Interventions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358C5-CCC2-49FC-B104-162CB59B5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1500" u="sng" dirty="0"/>
              <a:t>Contraception National Service Template Missing from IT provider. </a:t>
            </a:r>
            <a:r>
              <a:rPr lang="en-GB" sz="1500" dirty="0"/>
              <a:t>Highlighted issue with 40 Pharmacies to Pharmoutcomes to get this resolved- Update of System needed</a:t>
            </a:r>
          </a:p>
          <a:p>
            <a:r>
              <a:rPr lang="en-GB" sz="1500" u="sng" dirty="0"/>
              <a:t>MYS Services Missing entries </a:t>
            </a:r>
            <a:r>
              <a:rPr lang="en-GB" sz="1500" dirty="0"/>
              <a:t>–Issues with MYS services not getting correct numbers from Pharmoutcomes for Month End Claims - </a:t>
            </a:r>
          </a:p>
          <a:p>
            <a:r>
              <a:rPr lang="en-GB" sz="1500" u="sng" dirty="0"/>
              <a:t>Service claims </a:t>
            </a:r>
            <a:r>
              <a:rPr lang="en-GB" sz="1500" dirty="0"/>
              <a:t>–Access to NHSBSA data and noted some  contractors had not claimed for key services –Contacted Contractors to highlight issues- Some where down to IT issue and some were human error  regarding not claiming PF, Hypertension, Contraception  PF referrals where appropriate. Contractors and Multiple operators contacted to help resolve issues.</a:t>
            </a:r>
          </a:p>
          <a:p>
            <a:r>
              <a:rPr lang="en-GB" sz="1500" u="sng" dirty="0"/>
              <a:t>IP Pharmacist Applications </a:t>
            </a:r>
            <a:r>
              <a:rPr lang="en-GB" sz="1500" dirty="0"/>
              <a:t>-Assisting Pharmacists who have requested DPP support for March intake where possible-Likely now all IP pharmacist will join the September waiting list.</a:t>
            </a:r>
          </a:p>
          <a:p>
            <a:r>
              <a:rPr lang="en-GB" sz="1500" u="sng" dirty="0"/>
              <a:t>Foundation training queries- </a:t>
            </a:r>
            <a:r>
              <a:rPr lang="en-GB" sz="1500" dirty="0"/>
              <a:t>Assisting where I  get requests for support</a:t>
            </a:r>
          </a:p>
          <a:p>
            <a:r>
              <a:rPr lang="en-GB" sz="1500" u="sng" dirty="0"/>
              <a:t>Pharmacy Technician Training Program. </a:t>
            </a:r>
            <a:r>
              <a:rPr lang="en-GB" sz="1500" dirty="0"/>
              <a:t>Sending coms and links to training sessions to all Owners, Superintendents and Multiple operators to highlight The technician funding Opportunities</a:t>
            </a:r>
            <a:endParaRPr lang="en-GB" sz="1500" u="sng" dirty="0"/>
          </a:p>
          <a:p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3920721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E04E26-1724-9E7D-3266-858C37DBB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GB" sz="5600" dirty="0">
                <a:solidFill>
                  <a:srgbClr val="FFFFFF"/>
                </a:solidFill>
              </a:rPr>
              <a:t>CPS Operational Work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F6026-495A-BD09-AD51-822C76780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Day to day work for CPS, Booking meeting venues, Sponsors, sourcing new sponsors for future meetings, monthly newsletter, website duties.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Attending key meetings and typing up Exec &amp; FCM minutes in a timely manner.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Assisting Becky with producing Service data packs for PCNS –Which pharmacies have claimed via NHSBSA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NEO 360 –reminding pharmacies of the process of switch over from Pharmoutcomes to NEO360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Finance Officer support-PCN claims, Optum (Pharmoutcomes claims)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Keeping all records up to date with changes in ownerships, ODS codes that have come through via PCSE.</a:t>
            </a:r>
          </a:p>
          <a:p>
            <a:r>
              <a:rPr lang="en-GB" sz="1400" dirty="0">
                <a:solidFill>
                  <a:schemeClr val="tx1">
                    <a:alpha val="80000"/>
                  </a:schemeClr>
                </a:solidFill>
              </a:rPr>
              <a:t>EPS Nominations –Support and escalate where necessary and send guidance to all contractors.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457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7F675E-06EC-6F2A-D7F5-BC60FD6E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Area Manager and Owner Support &amp; Queries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400A780-2FD2-320F-661A-A4C318F974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931329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370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EDC28F-14CB-467E-327D-CB73038A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GB" dirty="0"/>
              <a:t>System Intervention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EDCC4C-246D-D07F-643B-D952463D9F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024246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148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18415F-6BD8-890D-593C-A47E07793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New Service: Cancer referral Pathway</a:t>
            </a:r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12D3821C-4040-0B9A-6063-5ABB6A6F2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851C4-72C0-0443-58F3-4753DE335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 fontScale="92500"/>
          </a:bodyPr>
          <a:lstStyle/>
          <a:p>
            <a:r>
              <a:rPr lang="en-GB" sz="1300" dirty="0">
                <a:solidFill>
                  <a:schemeClr val="tx2"/>
                </a:solidFill>
              </a:rPr>
              <a:t>30 Pharmacies replied to the EOI.</a:t>
            </a:r>
          </a:p>
          <a:p>
            <a:r>
              <a:rPr lang="en-GB" sz="1300" dirty="0">
                <a:solidFill>
                  <a:schemeClr val="tx2"/>
                </a:solidFill>
              </a:rPr>
              <a:t>Every PCN has had a pharmacy return EOI</a:t>
            </a:r>
          </a:p>
          <a:p>
            <a:r>
              <a:rPr lang="en-GB" sz="1300" dirty="0">
                <a:solidFill>
                  <a:schemeClr val="tx2"/>
                </a:solidFill>
              </a:rPr>
              <a:t>Service Pathway finance structure has been agreed -£300 Start up Fee per Pharmacy and £17 for each referral  sent by pharmacies.</a:t>
            </a:r>
          </a:p>
          <a:p>
            <a:r>
              <a:rPr lang="en-GB" sz="1300" dirty="0">
                <a:solidFill>
                  <a:schemeClr val="tx2"/>
                </a:solidFill>
              </a:rPr>
              <a:t>3 x Cancer pathways to start with, Bowel, Breast and Lung referrals via Community Pharmacies</a:t>
            </a:r>
          </a:p>
          <a:p>
            <a:r>
              <a:rPr lang="en-GB" sz="1300" dirty="0">
                <a:solidFill>
                  <a:schemeClr val="tx2"/>
                </a:solidFill>
              </a:rPr>
              <a:t>Focus now is to select the first wave of Pharmacies 15-20 pharmacies for stage one launch and the remaining will go live in stage 2 cohort</a:t>
            </a:r>
          </a:p>
          <a:p>
            <a:r>
              <a:rPr lang="en-GB" sz="1300" dirty="0">
                <a:solidFill>
                  <a:schemeClr val="tx2"/>
                </a:solidFill>
              </a:rPr>
              <a:t>PCN Areas roll out stage One –All of Taunton –Minehead,</a:t>
            </a:r>
          </a:p>
          <a:p>
            <a:r>
              <a:rPr lang="en-GB" sz="1300" dirty="0">
                <a:solidFill>
                  <a:schemeClr val="tx2"/>
                </a:solidFill>
              </a:rPr>
              <a:t>PCN Areas roll out stage two - Bridgwater to North Sedgemoor.</a:t>
            </a:r>
          </a:p>
          <a:p>
            <a:r>
              <a:rPr lang="en-GB" sz="1300" dirty="0">
                <a:solidFill>
                  <a:schemeClr val="tx2"/>
                </a:solidFill>
              </a:rPr>
              <a:t> PCN Areas roll out stage three -Yeovil  and South Somerset East and West and Click PCN</a:t>
            </a:r>
          </a:p>
          <a:p>
            <a:r>
              <a:rPr lang="en-GB" sz="1300" dirty="0">
                <a:solidFill>
                  <a:schemeClr val="tx2"/>
                </a:solidFill>
              </a:rPr>
              <a:t>The other PCN’s will be on stage four –Frome, Mendip, West Mendip</a:t>
            </a:r>
          </a:p>
          <a:p>
            <a:pPr marL="0" indent="0">
              <a:buNone/>
            </a:pPr>
            <a:endParaRPr lang="en-GB" sz="1300" dirty="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4785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937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Ops Manager Update</vt:lpstr>
      <vt:lpstr>       BID Writing 1st Session</vt:lpstr>
      <vt:lpstr>Commissioner Interventions –Public Health  </vt:lpstr>
      <vt:lpstr>NHSE </vt:lpstr>
      <vt:lpstr>CPS –Contractor Queries and Interventions</vt:lpstr>
      <vt:lpstr>CPS Operational Work</vt:lpstr>
      <vt:lpstr>Area Manager and Owner Support &amp; Queries</vt:lpstr>
      <vt:lpstr>System Intervention</vt:lpstr>
      <vt:lpstr>New Service: Cancer referral Pathway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Yvonne Lamb</dc:creator>
  <cp:lastModifiedBy>Yvonne Lamb</cp:lastModifiedBy>
  <cp:revision>14</cp:revision>
  <dcterms:created xsi:type="dcterms:W3CDTF">2026-03-10T13:11:48Z</dcterms:created>
  <dcterms:modified xsi:type="dcterms:W3CDTF">2026-05-21T09:03:44Z</dcterms:modified>
</cp:coreProperties>
</file>